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80" r:id="rId3"/>
    <p:sldId id="257" r:id="rId4"/>
    <p:sldId id="281" r:id="rId5"/>
    <p:sldId id="282" r:id="rId6"/>
    <p:sldId id="283" r:id="rId7"/>
    <p:sldId id="284" r:id="rId8"/>
    <p:sldId id="27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20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21" r:id="rId45"/>
    <p:sldId id="319" r:id="rId46"/>
    <p:sldId id="322" r:id="rId47"/>
    <p:sldId id="323" r:id="rId48"/>
    <p:sldId id="326" r:id="rId49"/>
    <p:sldId id="324" r:id="rId50"/>
    <p:sldId id="325" r:id="rId51"/>
    <p:sldId id="327" r:id="rId52"/>
    <p:sldId id="328" r:id="rId53"/>
    <p:sldId id="329" r:id="rId54"/>
    <p:sldId id="330" r:id="rId55"/>
    <p:sldId id="331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19D"/>
    <a:srgbClr val="001C92"/>
    <a:srgbClr val="336600"/>
    <a:srgbClr val="4D4D4D"/>
    <a:srgbClr val="B92D14"/>
    <a:srgbClr val="35759D"/>
    <a:srgbClr val="000000"/>
    <a:srgbClr val="E8E8E8"/>
    <a:srgbClr val="002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7" autoAdjust="0"/>
    <p:restoredTop sz="95520" autoAdjust="0"/>
  </p:normalViewPr>
  <p:slideViewPr>
    <p:cSldViewPr>
      <p:cViewPr>
        <p:scale>
          <a:sx n="75" d="100"/>
          <a:sy n="75" d="100"/>
        </p:scale>
        <p:origin x="-13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418DB-0F33-4130-8798-57B4C166F2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FD98D-DE4B-412B-B581-43506EE7A94D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7E7DB-E167-4850-BAE6-6E7D71F0389F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C86FB-30F7-41B3-81A9-8ACC73225F22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271463"/>
            <a:ext cx="8553480" cy="4514859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Краткосрочный проект в 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средней группе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ДОУ</a:t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23 февраля - День защитника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Отечества»</a:t>
            </a:r>
            <a:endParaRPr lang="ru-RU" sz="60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714348" y="5074688"/>
            <a:ext cx="8001055" cy="1569022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r>
              <a:rPr lang="ru-RU" sz="22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Воспитатель МБДОУ  «Детский сад №11 «</a:t>
            </a:r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Нана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»         г. Гудермес </a:t>
            </a:r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Одаева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Марха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10000"/>
                  </a:schemeClr>
                </a:solidFill>
              </a:rPr>
              <a:t>Мавсаровна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2928958" cy="614366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1C92"/>
                </a:solidFill>
              </a:rPr>
              <a:t/>
            </a:r>
            <a:br>
              <a:rPr lang="ru-RU" dirty="0" smtClean="0">
                <a:solidFill>
                  <a:srgbClr val="001C92"/>
                </a:solidFill>
              </a:rPr>
            </a:br>
            <a:r>
              <a:rPr lang="ru-RU" dirty="0" smtClean="0">
                <a:solidFill>
                  <a:srgbClr val="001C92"/>
                </a:solidFill>
              </a:rPr>
              <a:t/>
            </a:r>
            <a:br>
              <a:rPr lang="ru-RU" dirty="0" smtClean="0">
                <a:solidFill>
                  <a:srgbClr val="001C92"/>
                </a:solidFill>
              </a:rPr>
            </a:br>
            <a:r>
              <a:rPr lang="ru-RU" dirty="0" smtClean="0">
                <a:solidFill>
                  <a:srgbClr val="001C92"/>
                </a:solidFill>
              </a:rPr>
              <a:t>- дать знания детям о Российской армии, уточнить их представления о родах войск; </a:t>
            </a:r>
            <a:br>
              <a:rPr lang="ru-RU" dirty="0" smtClean="0">
                <a:solidFill>
                  <a:srgbClr val="001C92"/>
                </a:solidFill>
              </a:rPr>
            </a:br>
            <a:endParaRPr lang="ru-RU" dirty="0">
              <a:solidFill>
                <a:srgbClr val="001C92"/>
              </a:solidFill>
            </a:endParaRPr>
          </a:p>
        </p:txBody>
      </p:sp>
      <p:pic>
        <p:nvPicPr>
          <p:cNvPr id="4097" name="Picture 1" descr="C:\Users\1\Desktop\Новая папка (2)\IMG-20190304-WA0055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2500" t="12422" r="12500"/>
          <a:stretch>
            <a:fillRect/>
          </a:stretch>
        </p:blipFill>
        <p:spPr bwMode="auto">
          <a:xfrm>
            <a:off x="3214678" y="1500174"/>
            <a:ext cx="5629176" cy="49196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7500990" cy="192882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- развивать у детей познавательную активность, творческие способности; </a:t>
            </a:r>
            <a:r>
              <a:rPr lang="ru-RU" dirty="0" smtClean="0">
                <a:solidFill>
                  <a:srgbClr val="001C92"/>
                </a:solidFill>
              </a:rPr>
              <a:t/>
            </a:r>
            <a:br>
              <a:rPr lang="ru-RU" dirty="0" smtClean="0">
                <a:solidFill>
                  <a:srgbClr val="001C92"/>
                </a:solidFill>
              </a:rPr>
            </a:br>
            <a:endParaRPr lang="ru-RU" dirty="0">
              <a:solidFill>
                <a:srgbClr val="001C92"/>
              </a:solidFill>
            </a:endParaRPr>
          </a:p>
        </p:txBody>
      </p:sp>
      <p:pic>
        <p:nvPicPr>
          <p:cNvPr id="3073" name="Picture 1" descr="C:\Users\1\Desktop\Новая папка (2)\IMG-20190304-WA0074.jpg"/>
          <p:cNvPicPr>
            <a:picLocks noChangeAspect="1" noChangeArrowheads="1"/>
          </p:cNvPicPr>
          <p:nvPr/>
        </p:nvPicPr>
        <p:blipFill>
          <a:blip r:embed="rId2"/>
          <a:srcRect l="12500" t="15553" r="5468" b="17902"/>
          <a:stretch>
            <a:fillRect/>
          </a:stretch>
        </p:blipFill>
        <p:spPr bwMode="auto">
          <a:xfrm>
            <a:off x="642910" y="1928802"/>
            <a:ext cx="7786742" cy="4727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3071834" cy="614366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продолжать воспитывать у детей патриотические чувства к Родине, гордость за нашу историю; 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46"/>
            <a:ext cx="5493821" cy="46607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643998" cy="142876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- проводить работу с родителями, привлекая их к патриотическому воспитанию детей в семье.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4818" name="AutoShape 2" descr="https://apf.mail.ru/cgi-bin/readmsg/IMG-20190304-WA0218.jpg?id=15517313830000000604%3B0%3B2&amp;x-email=udo-01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apf.mail.ru/cgi-bin/readmsg/IMG-20190304-WA0218.jpg?id=15517313830000000604%3B0%3B2&amp;x-email=udo-01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 descr="C:\Users\1\Downloads\IMG-20190304-WA0218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28596" y="1928802"/>
            <a:ext cx="8128014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6072230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rgbClr val="002060"/>
                </a:solidFill>
              </a:rPr>
              <a:t>Участие родителей в реализации проекта:</a:t>
            </a: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/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Обеспечение преемственности в воспитании ребенка в детском учреждении и в семье. Привлечение родителей к совместной вместе с детьми и педагогами деятельности. 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736"/>
            <a:ext cx="84816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План реализации проекта: </a:t>
            </a:r>
            <a:endParaRPr lang="ru-RU" sz="6600" dirty="0"/>
          </a:p>
        </p:txBody>
      </p:sp>
      <p:pic>
        <p:nvPicPr>
          <p:cNvPr id="32770" name="Picture 2" descr="ÐÐ°ÑÑÐ¸Ð½ÐºÐ¸ Ð¿Ð¾ Ð·Ð°Ð¿ÑÐ¾ÑÑ ÐºÐ°ÑÑÐ¸Ð½ÐºÐ° Ð²Ð°Ð¶Ð½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4762500" cy="3028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Предварительная работа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2571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Проведение с детьми бесед о Российской армии, о защитниках нашей Родины.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1745" name="Picture 1" descr="C:\Users\1\Desktop\Новая папка (2)\IMG-20190304-WA0062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7773" t="678"/>
          <a:stretch>
            <a:fillRect/>
          </a:stretch>
        </p:blipFill>
        <p:spPr bwMode="auto">
          <a:xfrm>
            <a:off x="3000364" y="1214422"/>
            <a:ext cx="5847551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21431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Чтение стихов и рассказов.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1" name="Picture 1" descr="C:\Users\1\Desktop\Новая папка (2)\IMG-20190304-WA0091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500298" y="1142984"/>
            <a:ext cx="6457012" cy="483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43380"/>
            <a:ext cx="5572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Наглядная информация: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0962" name="Picture 2" descr="ÐÐ°ÑÑÐ¸Ð½ÐºÐ¸ Ð¿Ð¾ Ð·Ð°Ð¿ÑÐ¾ÑÑ ÑÐ¼Ð°Ð¹Ð»Ð¸Ðº ÑÐºÐ°Ð·Ð°ÑÐµÐ»ÑÐ½ÑÐ¹ Ð¿Ð°Ð»ÐµÑ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14554"/>
            <a:ext cx="4027168" cy="29760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500042"/>
            <a:ext cx="8072494" cy="1357322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Оформление стенда с работами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C:\Users\1\Desktop\Новая папка (2)\20190304_110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7929586" cy="44603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7772400" cy="53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23 ÑÐµÐ²ÑÐ°Ð»Ñ ÑÑÐ¾ Ð¿ÑÐ°Ð·Ð´Ð½Ð¸Ðº"/>
          <p:cNvPicPr/>
          <p:nvPr/>
        </p:nvPicPr>
        <p:blipFill>
          <a:blip r:embed="rId2">
            <a:lum bright="-10000"/>
          </a:blip>
          <a:srcRect b="1848"/>
          <a:stretch>
            <a:fillRect/>
          </a:stretch>
        </p:blipFill>
        <p:spPr bwMode="auto">
          <a:xfrm>
            <a:off x="214282" y="1142984"/>
            <a:ext cx="8715435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501122" cy="1847872"/>
          </a:xfrm>
        </p:spPr>
        <p:txBody>
          <a:bodyPr/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Оформление в приёмной родительского уголка                        «К празднику- 23 февраля».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914" name="AutoShape 2" descr="https://apf.mail.ru/cgi-bin/readmsg/IMG-20190304-WA0205.jpg?id=15517333770000000217%3B0%3B1&amp;x-email=udo-01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9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3500438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IMG-20190304-WA0205.jpg"/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rcRect l="12500" r="14844"/>
          <a:stretch>
            <a:fillRect/>
          </a:stretch>
        </p:blipFill>
        <p:spPr bwMode="auto">
          <a:xfrm>
            <a:off x="500034" y="285728"/>
            <a:ext cx="8215338" cy="63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0010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Взаимодействие с родителями: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Беседа с родителями: «Как мы готовим праздник для пап».</a:t>
            </a:r>
            <a:b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Спортивное мероприятие, посвященное «Дню защитника Отечества».</a:t>
            </a:r>
          </a:p>
          <a:p>
            <a:pPr algn="l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1\Downloads\IMG-20190304-WA021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14282" y="1071546"/>
            <a:ext cx="878687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43513"/>
            <a:ext cx="828680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3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Результаты проектной деятельности: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выставка детских рисунков «Виды военной техники»;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конкурс рисунков «Рисунок солдата»;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выставка детских работ «Танк»;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выставка детских работ «Летят самолеты»;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стенд ко дню защитников Отечества;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подарки для пап и дедушек;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- праздничное мероприятие, посвященное «Дню защитника Отечества».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2">
                    <a:lumMod val="50000"/>
                  </a:schemeClr>
                </a:solidFill>
              </a:rPr>
              <a:t>План реализации проекта.</a:t>
            </a: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5058" name="Picture 2" descr="ÐÐ°ÑÑÐ¸Ð½ÐºÐ¸ Ð¿Ð¾ Ð·Ð°Ð¿ÑÐ¾ÑÑ Ð¼Ð°Ð»ÑÑÐ¸Ðº Ð²Ð¾ÐµÐ½Ð½ÑÐ¹ Ð¼ÑÐ»ÑÑÑÑÐ½Ð°Ñ ÐºÐ°ÑÑÐ¸Ð½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2478349" cy="4027319"/>
          </a:xfrm>
          <a:prstGeom prst="rect">
            <a:avLst/>
          </a:prstGeom>
          <a:noFill/>
        </p:spPr>
      </p:pic>
      <p:pic>
        <p:nvPicPr>
          <p:cNvPr id="45060" name="Picture 4" descr="ÐÐ°ÑÑÐ¸Ð½ÐºÐ¸ Ð¿Ð¾ Ð·Ð°Ð¿ÑÐ¾ÑÑ Ð²Ð¾ÑÐºÐ»Ð¸ÑÐ°ÑÐµÐ»ÑÐ½ÑÐ¹ Ð·Ð½Ð°Ð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071810"/>
            <a:ext cx="2173378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7929618" cy="50783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l"/>
            <a:r>
              <a:rPr lang="ru-RU" sz="5400" u="sng" dirty="0" smtClean="0">
                <a:solidFill>
                  <a:srgbClr val="FF0000"/>
                </a:solidFill>
              </a:rPr>
              <a:t>Понедельник:</a:t>
            </a:r>
            <a:br>
              <a:rPr lang="ru-RU" sz="5400" u="sng" dirty="0" smtClean="0">
                <a:solidFill>
                  <a:srgbClr val="FF0000"/>
                </a:solidFill>
              </a:rPr>
            </a:br>
            <a:endParaRPr lang="ru-RU" sz="5400" u="sng" dirty="0" smtClean="0">
              <a:solidFill>
                <a:srgbClr val="FF0000"/>
              </a:solidFill>
            </a:endParaRPr>
          </a:p>
          <a:p>
            <a:pPr algn="l"/>
            <a:r>
              <a:rPr lang="ru-RU" sz="5400" dirty="0" smtClean="0">
                <a:solidFill>
                  <a:srgbClr val="FF0000"/>
                </a:solidFill>
              </a:rPr>
              <a:t>Беседа о Российской армии, о защитниках нашей Родины.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Чтение стихов.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1\Desktop\Новая папка (2)\IMG-20190304-WA005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57158" y="214290"/>
            <a:ext cx="8501122" cy="636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1\Desktop\Новая папка (2)\IMG-20190304-WA0062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28596" y="357166"/>
            <a:ext cx="8286808" cy="6202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7858180" cy="43396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4000" u="sng" dirty="0" smtClean="0">
                <a:solidFill>
                  <a:srgbClr val="FF0000"/>
                </a:solidFill>
              </a:rPr>
              <a:t>Вторник: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ООД по художественно-эстетическому развитию (рисование) – </a:t>
            </a:r>
          </a:p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«Виды военной техники».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7953404" cy="715962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Описание проекта: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9144000" cy="5286412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Данный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проект, рассчитан на детей среднего дошкольного возраста (4-5 лет), родителей, воспитателей ДОУ, инструкторов по ФК.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               23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февраля в нашей стране отмечается День воинской славы России — День защитника Отечества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None/>
            </a:pP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этот день мы отдаем дань чести тем, кто героически защищал и защищает рубежи нашей Родины, кто хранит верность воинскому долгу. Благодаря им мы чувствуем защищенность, спокойствие, уверенность, величие нашей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страны.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\Desktop\Новая папка (2)\IMG-20190304-WA0105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428595" y="1285860"/>
            <a:ext cx="4008495" cy="5355817"/>
          </a:xfrm>
          <a:prstGeom prst="rect">
            <a:avLst/>
          </a:prstGeom>
          <a:noFill/>
        </p:spPr>
      </p:pic>
      <p:pic>
        <p:nvPicPr>
          <p:cNvPr id="47107" name="Picture 3" descr="C:\Users\1\Desktop\Новая папка (2)\IMG-20190304-WA0086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857752" y="1214422"/>
            <a:ext cx="4063464" cy="5429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1\Desktop\Новая папка (2)\20190304_10520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85720" y="1500174"/>
            <a:ext cx="850905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1\Desktop\Новая папка (2)\IMG-20190304-WA0078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8481" b="10768"/>
          <a:stretch>
            <a:fillRect/>
          </a:stretch>
        </p:blipFill>
        <p:spPr bwMode="auto">
          <a:xfrm>
            <a:off x="571472" y="500042"/>
            <a:ext cx="8196848" cy="598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7429552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4800" u="sng" dirty="0" smtClean="0">
                <a:solidFill>
                  <a:srgbClr val="FF0000"/>
                </a:solidFill>
              </a:rPr>
              <a:t>Среда:</a:t>
            </a:r>
          </a:p>
          <a:p>
            <a:pPr algn="l"/>
            <a:r>
              <a:rPr lang="ru-RU" sz="4800" u="sng" dirty="0" smtClean="0">
                <a:solidFill>
                  <a:srgbClr val="FF0000"/>
                </a:solidFill>
              </a:rPr>
              <a:t/>
            </a:r>
            <a:br>
              <a:rPr lang="ru-RU" sz="4800" u="sng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ООД по художественно-эстетическому развитию (лепка) – «Самолет».</a:t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1\Desktop\Новая папка (2)\IMG-20190304-WA0054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285728"/>
            <a:ext cx="8429684" cy="63090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1\Desktop\Новая папка (2)\IMG-20190304-WA0045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642910" y="500042"/>
            <a:ext cx="7977641" cy="597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1\Desktop\Новая папка (2)\IMG-20190304-WA0032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4517"/>
          <a:stretch>
            <a:fillRect/>
          </a:stretch>
        </p:blipFill>
        <p:spPr bwMode="auto">
          <a:xfrm>
            <a:off x="1000100" y="428604"/>
            <a:ext cx="7072362" cy="61921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00240"/>
            <a:ext cx="7358114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4400" u="sng" dirty="0" smtClean="0">
                <a:solidFill>
                  <a:srgbClr val="FF0000"/>
                </a:solidFill>
              </a:rPr>
              <a:t>Четверг:</a:t>
            </a:r>
          </a:p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Спортивное развлечение – </a:t>
            </a:r>
          </a:p>
          <a:p>
            <a:pPr algn="l"/>
            <a:endParaRPr lang="ru-RU" sz="4400" dirty="0" smtClean="0">
              <a:solidFill>
                <a:srgbClr val="FF0000"/>
              </a:solidFill>
            </a:endParaRPr>
          </a:p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>«Защитники, вперед!»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1\Downloads\Screenshot_20190305-005752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357158" y="428604"/>
            <a:ext cx="4214842" cy="4065714"/>
          </a:xfrm>
          <a:prstGeom prst="rect">
            <a:avLst/>
          </a:prstGeom>
          <a:noFill/>
        </p:spPr>
      </p:pic>
      <p:pic>
        <p:nvPicPr>
          <p:cNvPr id="52227" name="Picture 3" descr="C:\Users\1\Downloads\Screenshot_20190305-005556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3929058" y="2643182"/>
            <a:ext cx="4962525" cy="4057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500174"/>
            <a:ext cx="6000776" cy="48320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4400" u="sng" dirty="0" smtClean="0">
                <a:solidFill>
                  <a:srgbClr val="FF0000"/>
                </a:solidFill>
              </a:rPr>
              <a:t>Пятница:</a:t>
            </a:r>
          </a:p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- конкурс рисунков </a:t>
            </a:r>
          </a:p>
          <a:p>
            <a:pPr algn="l"/>
            <a:endParaRPr lang="ru-RU" sz="4400" dirty="0" smtClean="0">
              <a:solidFill>
                <a:srgbClr val="FF0000"/>
              </a:solidFill>
            </a:endParaRPr>
          </a:p>
          <a:p>
            <a:pPr algn="l"/>
            <a:r>
              <a:rPr lang="ru-RU" sz="4400" dirty="0" smtClean="0">
                <a:solidFill>
                  <a:srgbClr val="FF0000"/>
                </a:solidFill>
              </a:rPr>
              <a:t>«Наша Армия сильна».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8578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Тип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проекта: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познавательный, творческий, детский. 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Продолжительность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краткосрочный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 с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11 по 22 февраля 2019г.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Участники проекта: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дети средней группы, 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воспитатели, 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инструктор по ФК, родители. 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ÐÐ°ÑÑÐ¸Ð½ÐºÐ¸ Ð¿Ð¾ Ð·Ð°Ð¿ÑÐ¾ÑÑ Ð²ÑÑÑÐ°Ð²ÐºÐ° Ð´ÐµÑÑÐºÐ¸Ñ ÑÐ¸ÑÑÐ½ÐºÐ¾Ð² Ðº 23 ÑÐµÐ²ÑÐ°Ð»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447833" cy="3338492"/>
          </a:xfrm>
          <a:prstGeom prst="rect">
            <a:avLst/>
          </a:prstGeom>
          <a:noFill/>
        </p:spPr>
      </p:pic>
      <p:pic>
        <p:nvPicPr>
          <p:cNvPr id="532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r="2972" b="7316"/>
          <a:stretch>
            <a:fillRect/>
          </a:stretch>
        </p:blipFill>
        <p:spPr bwMode="auto">
          <a:xfrm>
            <a:off x="4643438" y="4143356"/>
            <a:ext cx="3786214" cy="2714644"/>
          </a:xfrm>
          <a:prstGeom prst="rect">
            <a:avLst/>
          </a:prstGeom>
          <a:noFill/>
        </p:spPr>
      </p:pic>
      <p:pic>
        <p:nvPicPr>
          <p:cNvPr id="53254" name="Picture 6" descr="ÐÐ°ÑÑÐ¸Ð½ÐºÐ¸ Ð¿Ð¾ Ð·Ð°Ð¿ÑÐ¾ÑÑ Ð²ÑÑÑÐ°Ð²ÐºÐ° Ð´ÐµÑÑÐºÐ¸Ñ ÑÐ¸ÑÑÐ½ÐºÐ¾Ð² Ðº 23 ÑÐµÐ²ÑÐ°Ð»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3834973" cy="2714644"/>
          </a:xfrm>
          <a:prstGeom prst="rect">
            <a:avLst/>
          </a:prstGeom>
          <a:noFill/>
        </p:spPr>
      </p:pic>
      <p:pic>
        <p:nvPicPr>
          <p:cNvPr id="53256" name="Picture 8" descr="ÐÐ°ÑÑÐ¸Ð½ÐºÐ¸ Ð¿Ð¾ Ð·Ð°Ð¿ÑÐ¾ÑÑ Ð²ÑÑÑÐ°Ð²ÐºÐ° Ð´ÐµÑÑÐºÐ¸Ñ ÑÐ¸ÑÑÐ½ÐºÐ¾Ð² Ðº 23 ÑÐµÐ²ÑÐ°Ð»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929066"/>
            <a:ext cx="3489294" cy="26769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572000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Понедельник: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оформление стенда для родителей ко дню защитников Отечества.</a:t>
            </a:r>
            <a:endParaRPr lang="ru-RU" dirty="0"/>
          </a:p>
        </p:txBody>
      </p:sp>
      <p:pic>
        <p:nvPicPr>
          <p:cNvPr id="58370" name="Picture 2" descr="C:\Users\1\Downloads\IMG-20190304-WA0205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2500" r="18359"/>
          <a:stretch>
            <a:fillRect/>
          </a:stretch>
        </p:blipFill>
        <p:spPr bwMode="auto">
          <a:xfrm>
            <a:off x="3500430" y="2214554"/>
            <a:ext cx="5429288" cy="44170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14488"/>
            <a:ext cx="3143272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3200" u="sng" dirty="0" smtClean="0">
                <a:solidFill>
                  <a:srgbClr val="FF0000"/>
                </a:solidFill>
              </a:rPr>
              <a:t>Вторник:</a:t>
            </a:r>
          </a:p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- изготовление поделок-подарков для пап.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9394" name="Picture 2" descr="C:\Users\1\Desktop\Новая папка (2)\IMG-20190304-WA0004.jpg"/>
          <p:cNvPicPr>
            <a:picLocks noChangeAspect="1" noChangeArrowheads="1"/>
          </p:cNvPicPr>
          <p:nvPr/>
        </p:nvPicPr>
        <p:blipFill>
          <a:blip r:embed="rId2"/>
          <a:srcRect t="10213" r="24981" b="17021"/>
          <a:stretch>
            <a:fillRect/>
          </a:stretch>
        </p:blipFill>
        <p:spPr bwMode="auto">
          <a:xfrm>
            <a:off x="3608491" y="0"/>
            <a:ext cx="5071171" cy="6572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714488"/>
            <a:ext cx="5572164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3600" u="sng" dirty="0" smtClean="0">
                <a:solidFill>
                  <a:srgbClr val="FF0000"/>
                </a:solidFill>
              </a:rPr>
              <a:t>Среда:</a:t>
            </a:r>
            <a:endParaRPr lang="ru-RU" sz="3600" dirty="0" smtClean="0">
              <a:solidFill>
                <a:srgbClr val="FF0000"/>
              </a:solidFill>
            </a:endParaRPr>
          </a:p>
          <a:p>
            <a:pPr algn="l"/>
            <a:endParaRPr lang="ru-RU" sz="3600" dirty="0" smtClean="0">
              <a:solidFill>
                <a:srgbClr val="FF0000"/>
              </a:solidFill>
            </a:endParaRPr>
          </a:p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ООД по художественно-эстетическому развитию (аппликация) – «Кораблики».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1\Desktop\Новая папка (2)\IMG-20190304-WA0083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00033" y="428604"/>
            <a:ext cx="8208659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1\Desktop\Новая папка (2)\IMG-20190304-WA0087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785786" y="591056"/>
            <a:ext cx="7858180" cy="58813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6215090" cy="41549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l"/>
            <a:r>
              <a:rPr lang="ru-RU" sz="4400" u="sng" dirty="0" smtClean="0">
                <a:solidFill>
                  <a:srgbClr val="FF0000"/>
                </a:solidFill>
              </a:rPr>
              <a:t>Четверг: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Беседа с педагогами – «Использование метода проектов в ДОУ»</a:t>
            </a:r>
            <a:br>
              <a:rPr lang="ru-RU" sz="44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7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1\Downloads\IMG-20190304-WA0219.jpg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t="28906" b="29492"/>
          <a:stretch>
            <a:fillRect/>
          </a:stretch>
        </p:blipFill>
        <p:spPr bwMode="auto">
          <a:xfrm>
            <a:off x="1214414" y="1428736"/>
            <a:ext cx="7000924" cy="5177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1428736"/>
            <a:ext cx="8681736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Пятница: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Итоговое спортивное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мероприятие,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посвященное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«Дню защитника Отечества»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Users\1\Desktop\Новая папка (2)\IMG-20190222-WA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43936" cy="56292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C:\Users\1\Desktop\Новая папка (2)\IMG-20190222-WA0217.jpg"/>
          <p:cNvPicPr>
            <a:picLocks noChangeAspect="1" noChangeArrowheads="1"/>
          </p:cNvPicPr>
          <p:nvPr/>
        </p:nvPicPr>
        <p:blipFill>
          <a:blip r:embed="rId2"/>
          <a:srcRect l="8921" r="6117"/>
          <a:stretch>
            <a:fillRect/>
          </a:stretch>
        </p:blipFill>
        <p:spPr bwMode="auto">
          <a:xfrm>
            <a:off x="785786" y="785794"/>
            <a:ext cx="7689222" cy="579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C:\Users\1\Desktop\Новая папка (2)\IMG-20190222-WA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642918"/>
            <a:ext cx="4286281" cy="2857520"/>
          </a:xfrm>
          <a:prstGeom prst="rect">
            <a:avLst/>
          </a:prstGeom>
          <a:noFill/>
        </p:spPr>
      </p:pic>
      <p:pic>
        <p:nvPicPr>
          <p:cNvPr id="65538" name="Picture 2" descr="C:\Users\1\Desktop\Новая папка (2)\IMG-20190222-WA0196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214810" y="3286124"/>
            <a:ext cx="4536279" cy="3024186"/>
          </a:xfrm>
          <a:prstGeom prst="rect">
            <a:avLst/>
          </a:prstGeom>
          <a:noFill/>
        </p:spPr>
      </p:pic>
      <p:pic>
        <p:nvPicPr>
          <p:cNvPr id="65539" name="Picture 3" descr="C:\Users\1\Desktop\Новая папка (2)\IMG-20190222-WA01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800466" cy="2533644"/>
          </a:xfrm>
          <a:prstGeom prst="rect">
            <a:avLst/>
          </a:prstGeom>
          <a:noFill/>
        </p:spPr>
      </p:pic>
      <p:pic>
        <p:nvPicPr>
          <p:cNvPr id="65540" name="Picture 4" descr="C:\Users\1\Desktop\Новая папка (2)\IMG-20190222-WA0216.jpg"/>
          <p:cNvPicPr>
            <a:picLocks noChangeAspect="1" noChangeArrowheads="1"/>
          </p:cNvPicPr>
          <p:nvPr/>
        </p:nvPicPr>
        <p:blipFill>
          <a:blip r:embed="rId5">
            <a:lum contrast="10000"/>
          </a:blip>
          <a:srcRect/>
          <a:stretch>
            <a:fillRect/>
          </a:stretch>
        </p:blipFill>
        <p:spPr bwMode="auto">
          <a:xfrm>
            <a:off x="107126" y="3857628"/>
            <a:ext cx="3800466" cy="25336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1\Desktop\Новая папка (2)\IMG-20190222-WA0215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214282" y="785794"/>
            <a:ext cx="8786874" cy="58579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14282" y="642918"/>
            <a:ext cx="8643998" cy="57554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Ожидаемые результаты по проекту: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педагогов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самореализация, повышение творческого потенциала;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накопление практических навыков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проектной деятельности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воспитать уважительное отношение к Российской Армии;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стремление к совершенствованию своих физических качеств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(быстрота, ловкость, выносливость)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воспитать у мальчиков желание в будущем стать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"защитником Отечества";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родителей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повышение уровня информированности родителей о деятельности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заинтересованности родителей в сотрудничестве с ДОУ.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785926"/>
            <a:ext cx="7358114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Продукт проектной деятельности: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Совместное творчество, игры, рекомендации для родителей, спортивное мероприятие ко Дню защитника Отечества. 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1682" name="Picture 2" descr="ÐÐ°ÑÑÐ¸Ð½ÐºÐ¸ Ð¿Ð¾ Ð·Ð°Ð¿ÑÐ¾ÑÑ ÑÐ¼Ð°Ð¹Ð»Ð¸Ðº ÑÐºÐ°Ð·Ð°ÑÐµÐ»ÑÐ½ÑÐ¹ Ð¿Ð°Ð»ÐµÑ"/>
          <p:cNvPicPr>
            <a:picLocks noChangeAspect="1" noChangeArrowheads="1"/>
          </p:cNvPicPr>
          <p:nvPr/>
        </p:nvPicPr>
        <p:blipFill>
          <a:blip r:embed="rId2" cstate="print"/>
          <a:srcRect b="11585"/>
          <a:stretch>
            <a:fillRect/>
          </a:stretch>
        </p:blipFill>
        <p:spPr bwMode="auto">
          <a:xfrm>
            <a:off x="6809670" y="4572008"/>
            <a:ext cx="2191453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72560" cy="55721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Использованная литература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1</a:t>
            </a:r>
            <a:r>
              <a:rPr lang="ru-RU" sz="2200" dirty="0" smtClean="0">
                <a:solidFill>
                  <a:srgbClr val="FF0000"/>
                </a:solidFill>
              </a:rPr>
              <a:t>. Н. Е. </a:t>
            </a:r>
            <a:r>
              <a:rPr lang="ru-RU" sz="2200" dirty="0" err="1" smtClean="0">
                <a:solidFill>
                  <a:srgbClr val="FF0000"/>
                </a:solidFill>
              </a:rPr>
              <a:t>Веракса</a:t>
            </a:r>
            <a:r>
              <a:rPr lang="ru-RU" sz="2200" dirty="0" smtClean="0">
                <a:solidFill>
                  <a:srgbClr val="FF0000"/>
                </a:solidFill>
              </a:rPr>
              <a:t>, А. Н. </a:t>
            </a:r>
            <a:r>
              <a:rPr lang="ru-RU" sz="2200" dirty="0" err="1" smtClean="0">
                <a:solidFill>
                  <a:srgbClr val="FF0000"/>
                </a:solidFill>
              </a:rPr>
              <a:t>Веракса</a:t>
            </a:r>
            <a:r>
              <a:rPr lang="ru-RU" sz="2200" dirty="0" smtClean="0">
                <a:solidFill>
                  <a:srgbClr val="FF0000"/>
                </a:solidFill>
              </a:rPr>
              <a:t> «Проектная деятельность в дошкольных учреждениях»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2. Т. С. Комарова «Занятия по изобразительной деятельности в средней группе»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3. Л. В. </a:t>
            </a:r>
            <a:r>
              <a:rPr lang="ru-RU" sz="2200" dirty="0" err="1" smtClean="0">
                <a:solidFill>
                  <a:srgbClr val="FF0000"/>
                </a:solidFill>
              </a:rPr>
              <a:t>Куцакова</a:t>
            </a:r>
            <a:r>
              <a:rPr lang="ru-RU" sz="2200" dirty="0" smtClean="0">
                <a:solidFill>
                  <a:srgbClr val="FF0000"/>
                </a:solidFill>
              </a:rPr>
              <a:t> «Конструирование и художественный труд в детском саду»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4. Л. В. </a:t>
            </a:r>
            <a:r>
              <a:rPr lang="ru-RU" sz="2200" dirty="0" err="1" smtClean="0">
                <a:solidFill>
                  <a:srgbClr val="FF0000"/>
                </a:solidFill>
              </a:rPr>
              <a:t>Куцакова</a:t>
            </a:r>
            <a:r>
              <a:rPr lang="ru-RU" sz="2200" dirty="0" smtClean="0">
                <a:solidFill>
                  <a:srgbClr val="FF0000"/>
                </a:solidFill>
              </a:rPr>
              <a:t> «Занятия по конструированию из строительного материала»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5. В. В. </a:t>
            </a:r>
            <a:r>
              <a:rPr lang="ru-RU" sz="2200" dirty="0" err="1" smtClean="0">
                <a:solidFill>
                  <a:srgbClr val="FF0000"/>
                </a:solidFill>
              </a:rPr>
              <a:t>Гербова</a:t>
            </a:r>
            <a:r>
              <a:rPr lang="ru-RU" sz="2200" dirty="0" smtClean="0">
                <a:solidFill>
                  <a:srgbClr val="FF0000"/>
                </a:solidFill>
              </a:rPr>
              <a:t> «Занятия по развитию речи в средней группе детского сада»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6. «От рождения до школы». Основная общеобразовательная программа дошкольного образования. </a:t>
            </a:r>
            <a:r>
              <a:rPr lang="ru-RU" sz="2200" dirty="0" err="1" smtClean="0">
                <a:solidFill>
                  <a:srgbClr val="FF0000"/>
                </a:solidFill>
              </a:rPr>
              <a:t>Веракса</a:t>
            </a:r>
            <a:r>
              <a:rPr lang="ru-RU" sz="2200" dirty="0" smtClean="0">
                <a:solidFill>
                  <a:srgbClr val="FF0000"/>
                </a:solidFill>
              </a:rPr>
              <a:t> Н. Е., Комарова Т. С., Васильева М. А.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r>
              <a:rPr lang="ru-RU" sz="8800" dirty="0" smtClean="0">
                <a:solidFill>
                  <a:srgbClr val="7030A0"/>
                </a:solidFill>
              </a:rPr>
              <a:t/>
            </a:r>
            <a:br>
              <a:rPr lang="ru-RU" sz="8800" dirty="0" smtClean="0">
                <a:solidFill>
                  <a:srgbClr val="7030A0"/>
                </a:solidFill>
              </a:rPr>
            </a:br>
            <a:r>
              <a:rPr lang="ru-RU" sz="8800" b="1" dirty="0" smtClean="0">
                <a:solidFill>
                  <a:srgbClr val="7030A0"/>
                </a:solidFill>
                <a:latin typeface="Monotype Corsiva" pitchFamily="66" charset="0"/>
              </a:rPr>
              <a:t>Спасибо за внимание!</a:t>
            </a:r>
            <a:endParaRPr lang="ru-RU" sz="8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7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64" y="500042"/>
            <a:ext cx="8358278" cy="614366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Проблема: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-отсутствие знаний об истории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праздника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День защитника Отечества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-отсутствие знаний о видах войск в Российской Армии;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-отсутствие знаний о воинах России,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защитниках Отечества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42918"/>
            <a:ext cx="8786874" cy="600079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Актуальность проекта: </a:t>
            </a:r>
          </a:p>
          <a:p>
            <a:pPr algn="l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Одним из направлений духовно-нравственного воспитания является воспитание героического начала в детях, ведь формирование отношения к стране и государству, где живёт человек, к её истории начинается с детства. </a:t>
            </a:r>
          </a:p>
          <a:p>
            <a:pPr algn="l"/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</a:rPr>
              <a:t>Важным условием нравственно-патриотического воспитания детей является тесная взаимосвязь по данному вопросу с родителями. Взаимодействие с родителями способствует бережному отношению к традициям, сохранению и укреплению семейных связей.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 </a:t>
            </a:r>
            <a:r>
              <a:rPr lang="ru-RU" sz="4800" b="1" u="sng" dirty="0" smtClean="0">
                <a:solidFill>
                  <a:schemeClr val="accent6">
                    <a:lumMod val="50000"/>
                  </a:schemeClr>
                </a:solidFill>
              </a:rPr>
              <a:t>Цель проекта: </a:t>
            </a:r>
            <a:endParaRPr lang="en-US" sz="4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500174"/>
            <a:ext cx="7200920" cy="478634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- формирование чувства патриотизма у детей среднего дошкольного возраста; 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- приобщение родителей к участию в жизни детского сада.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428736"/>
            <a:ext cx="4429156" cy="533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ÐÐ°ÑÑÐ¸Ð½ÐºÐ¸ Ð¿Ð¾ Ð·Ð°Ð¿ÑÐ¾ÑÑ ÑÐ°Ð±Ð»Ð¾Ð½Ñ Ð²Ð¾ÐµÐ½Ð½ÑÑ Ð½Ð° 23 ÑÐµÐ²ÑÐ°Ð»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762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1500174"/>
            <a:ext cx="4572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336600"/>
                </a:solidFill>
              </a:rPr>
              <a:t>Задачи проекта:</a:t>
            </a:r>
            <a:r>
              <a:rPr lang="ru-RU" sz="4000" b="1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49A8FD"/>
      </a:accent1>
      <a:accent2>
        <a:srgbClr val="8C41E1"/>
      </a:accent2>
      <a:accent3>
        <a:srgbClr val="FFFFFF"/>
      </a:accent3>
      <a:accent4>
        <a:srgbClr val="404040"/>
      </a:accent4>
      <a:accent5>
        <a:srgbClr val="B1D1FE"/>
      </a:accent5>
      <a:accent6>
        <a:srgbClr val="7E3ACC"/>
      </a:accent6>
      <a:hlink>
        <a:srgbClr val="FF52C4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257</TotalTime>
  <Words>203</Words>
  <Application>Microsoft Office PowerPoint</Application>
  <PresentationFormat>Экран (4:3)</PresentationFormat>
  <Paragraphs>78</Paragraphs>
  <Slides>55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powerpoint-template</vt:lpstr>
      <vt:lpstr>Краткосрочный проект в средней группе  ДОУ «23 февраля - День защитника Отечества»</vt:lpstr>
      <vt:lpstr>Слайд 2</vt:lpstr>
      <vt:lpstr> Описание проекта: </vt:lpstr>
      <vt:lpstr>Слайд 4</vt:lpstr>
      <vt:lpstr>Слайд 5</vt:lpstr>
      <vt:lpstr>Проблема: -отсутствие знаний об истории   праздника «День защитника Отечества»; -отсутствие знаний о видах войск в Российской Армии; -отсутствие знаний о воинах России, защитниках Отечества.</vt:lpstr>
      <vt:lpstr>Слайд 7</vt:lpstr>
      <vt:lpstr> Цель проекта: </vt:lpstr>
      <vt:lpstr>Слайд 9</vt:lpstr>
      <vt:lpstr>  - дать знания детям о Российской армии, уточнить их представления о родах войск;  </vt:lpstr>
      <vt:lpstr>- развивать у детей познавательную активность, творческие способности;  </vt:lpstr>
      <vt:lpstr> - продолжать воспитывать у детей патриотические чувства к Родине, гордость за нашу историю;  </vt:lpstr>
      <vt:lpstr>- проводить работу с родителями, привлекая их к патриотическому воспитанию детей в семье. </vt:lpstr>
      <vt:lpstr>Участие родителей в реализации проекта:  Обеспечение преемственности в воспитании ребенка в детском учреждении и в семье. Привлечение родителей к совместной вместе с детьми и педагогами деятельности. </vt:lpstr>
      <vt:lpstr>Слайд 15</vt:lpstr>
      <vt:lpstr>Слайд 16</vt:lpstr>
      <vt:lpstr>Слайд 17</vt:lpstr>
      <vt:lpstr>Слайд 18</vt:lpstr>
      <vt:lpstr> Оформление стенда с работами детей. </vt:lpstr>
      <vt:lpstr>Оформление в приёмной родительского уголка                        «К празднику- 23 февраля».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Использованная литература:  1. Н. Е. Веракса, А. Н. Веракса «Проектная деятельность в дошкольных учреждениях» 2. Т. С. Комарова «Занятия по изобразительной деятельности в средней группе» 3. Л. В. Куцакова «Конструирование и художественный труд в детском саду» 4. Л. В. Куцакова «Занятия по конструированию из строительного материала» 5. В. В. Гербова «Занятия по развитию речи в средней группе детского сада» 6. «От рождения до школы». Основная общеобразовательная программа дошкольного образования. Веракса Н. Е., Комарова Т. С., Васильева М. А.   </vt:lpstr>
      <vt:lpstr>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в средней группе  ДОУ «23 февраля - День защитника Отечества»</dc:title>
  <dc:creator>1</dc:creator>
  <cp:lastModifiedBy>1</cp:lastModifiedBy>
  <cp:revision>35</cp:revision>
  <dcterms:created xsi:type="dcterms:W3CDTF">2019-03-04T15:37:13Z</dcterms:created>
  <dcterms:modified xsi:type="dcterms:W3CDTF">2019-03-05T06:12:06Z</dcterms:modified>
</cp:coreProperties>
</file>