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57" r:id="rId3"/>
    <p:sldId id="274" r:id="rId4"/>
    <p:sldId id="258" r:id="rId5"/>
    <p:sldId id="275" r:id="rId6"/>
    <p:sldId id="276" r:id="rId7"/>
    <p:sldId id="277" r:id="rId8"/>
    <p:sldId id="281" r:id="rId9"/>
    <p:sldId id="261" r:id="rId10"/>
    <p:sldId id="262" r:id="rId11"/>
    <p:sldId id="267" r:id="rId12"/>
    <p:sldId id="271" r:id="rId13"/>
    <p:sldId id="272" r:id="rId14"/>
    <p:sldId id="268" r:id="rId15"/>
    <p:sldId id="279" r:id="rId16"/>
    <p:sldId id="280" r:id="rId17"/>
    <p:sldId id="269" r:id="rId18"/>
    <p:sldId id="270" r:id="rId19"/>
    <p:sldId id="273" r:id="rId20"/>
    <p:sldId id="263" r:id="rId21"/>
    <p:sldId id="264" r:id="rId22"/>
    <p:sldId id="265" r:id="rId23"/>
    <p:sldId id="266" r:id="rId24"/>
    <p:sldId id="286" r:id="rId25"/>
    <p:sldId id="282" r:id="rId26"/>
    <p:sldId id="283" r:id="rId27"/>
    <p:sldId id="284" r:id="rId28"/>
    <p:sldId id="285" r:id="rId29"/>
    <p:sldId id="287" r:id="rId3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0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10C465D-0C14-4AF8-8D58-2DEB73279966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37B4C0F-4CCA-49AF-B085-C4EAE4854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B4C0F-4CCA-49AF-B085-C4EAE4854A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1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9"/>
            <a:ext cx="7386662" cy="16430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коьчал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Де»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8136904" cy="14139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Кечйинарг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кхетош-кхиорхо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Гуьмсан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к1оштан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г1алан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11 «Нана»</a:t>
            </a:r>
          </a:p>
          <a:p>
            <a:pPr>
              <a:defRPr/>
            </a:pP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Селимбаева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Хедижат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Магамедовна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01" y="1927121"/>
            <a:ext cx="4678908" cy="321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коьчална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символика»;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1алашо: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символика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байракх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гимн,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х1ост;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символикан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ларам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1амор;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C:\Users\админ\Desktop\QuickCollage\IMG-20220324-WA0021.jpg"/>
          <p:cNvPicPr/>
          <p:nvPr/>
        </p:nvPicPr>
        <p:blipFill>
          <a:blip r:embed="rId2"/>
          <a:srcRect l="9154" t="33493" r="8512" b="2632"/>
          <a:stretch>
            <a:fillRect/>
          </a:stretch>
        </p:blipFill>
        <p:spPr bwMode="auto">
          <a:xfrm>
            <a:off x="142844" y="2214554"/>
            <a:ext cx="342902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админ\Desktop\QuickCollage\IMG-20220324-WA0028.jpg"/>
          <p:cNvPicPr/>
          <p:nvPr/>
        </p:nvPicPr>
        <p:blipFill>
          <a:blip r:embed="rId3"/>
          <a:srcRect l="10235" t="42344" r="6545"/>
          <a:stretch>
            <a:fillRect/>
          </a:stretch>
        </p:blipFill>
        <p:spPr bwMode="auto">
          <a:xfrm>
            <a:off x="4429124" y="2143116"/>
            <a:ext cx="41151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\Desktop\QuickCollage\IMG-20220324-WA0015.jpg"/>
          <p:cNvPicPr/>
          <p:nvPr/>
        </p:nvPicPr>
        <p:blipFill>
          <a:blip r:embed="rId4"/>
          <a:srcRect r="46303"/>
          <a:stretch>
            <a:fillRect/>
          </a:stretch>
        </p:blipFill>
        <p:spPr bwMode="auto">
          <a:xfrm>
            <a:off x="2857488" y="4214818"/>
            <a:ext cx="3000396" cy="250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401080" cy="650085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1амор: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гимн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Шатлакхан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илли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дешнийн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автор- Кадыров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Хож-Ахьмад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автор-Бексултанов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1умар;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эшарш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Даймохк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автор-Хава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Ахьмад-Хаьжи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автор-Амина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мехкарийн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хелхар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Шовда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олаж\IMG-20220324-WA0025.jpg"/>
          <p:cNvPicPr/>
          <p:nvPr/>
        </p:nvPicPr>
        <p:blipFill>
          <a:blip r:embed="rId2"/>
          <a:srcRect l="12028" t="44258" r="12986" b="-14"/>
          <a:stretch>
            <a:fillRect/>
          </a:stretch>
        </p:blipFill>
        <p:spPr bwMode="auto">
          <a:xfrm>
            <a:off x="642910" y="4429132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фото проекта\QuickCollage\IMG-20220328-WA0047.jpg"/>
          <p:cNvPicPr/>
          <p:nvPr/>
        </p:nvPicPr>
        <p:blipFill>
          <a:blip r:embed="rId3"/>
          <a:srcRect l="3833" t="19139"/>
          <a:stretch>
            <a:fillRect/>
          </a:stretch>
        </p:blipFill>
        <p:spPr bwMode="auto">
          <a:xfrm>
            <a:off x="5143504" y="1928802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_20220410_213840_302.jpg"/>
          <p:cNvPicPr/>
          <p:nvPr/>
        </p:nvPicPr>
        <p:blipFill>
          <a:blip r:embed="rId4"/>
          <a:srcRect t="14320" r="-12"/>
          <a:stretch>
            <a:fillRect/>
          </a:stretch>
        </p:blipFill>
        <p:spPr bwMode="auto">
          <a:xfrm>
            <a:off x="5000628" y="4429132"/>
            <a:ext cx="3510347" cy="228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фото проекта\QuickCollage\IMG-20220328-WA0046.jpg"/>
          <p:cNvPicPr/>
          <p:nvPr/>
        </p:nvPicPr>
        <p:blipFill>
          <a:blip r:embed="rId5"/>
          <a:srcRect t="22249" r="998"/>
          <a:stretch>
            <a:fillRect/>
          </a:stretch>
        </p:blipFill>
        <p:spPr bwMode="auto">
          <a:xfrm>
            <a:off x="428596" y="1928802"/>
            <a:ext cx="40005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643998" cy="62865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кхочушдан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бакъонаш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-доттаг1алла ч1аг1дар;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физически культуре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нуьцкъаллин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доьналлин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хьуьнарш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д1атакхавар»                                   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Кхокхех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QuickCollage\IMG-20220401-WA0033.jpg"/>
          <p:cNvPicPr/>
          <p:nvPr/>
        </p:nvPicPr>
        <p:blipFill>
          <a:blip r:embed="rId2"/>
          <a:srcRect t="46533" r="5555"/>
          <a:stretch>
            <a:fillRect/>
          </a:stretch>
        </p:blipFill>
        <p:spPr bwMode="auto">
          <a:xfrm>
            <a:off x="285720" y="4000504"/>
            <a:ext cx="435768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-20220401-WA0017.jpg"/>
          <p:cNvPicPr/>
          <p:nvPr/>
        </p:nvPicPr>
        <p:blipFill>
          <a:blip r:embed="rId3"/>
          <a:srcRect l="9345" t="35957" r="3883" b="-28"/>
          <a:stretch>
            <a:fillRect/>
          </a:stretch>
        </p:blipFill>
        <p:spPr bwMode="auto">
          <a:xfrm>
            <a:off x="5572132" y="4000504"/>
            <a:ext cx="301649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358246" cy="607223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Хьаша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ларвар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«Гали чу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когаш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боьхкина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вадар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IMG-20220401-WA0036.jpg"/>
          <p:cNvPicPr/>
          <p:nvPr/>
        </p:nvPicPr>
        <p:blipFill>
          <a:blip r:embed="rId2"/>
          <a:srcRect l="1827" t="41388" r="2272" b="-25"/>
          <a:stretch>
            <a:fillRect/>
          </a:stretch>
        </p:blipFill>
        <p:spPr bwMode="auto">
          <a:xfrm>
            <a:off x="357158" y="857232"/>
            <a:ext cx="421484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-20220401-WA0038.jpg"/>
          <p:cNvPicPr/>
          <p:nvPr/>
        </p:nvPicPr>
        <p:blipFill>
          <a:blip r:embed="rId3"/>
          <a:srcRect t="26796" r="15967" b="-18"/>
          <a:stretch>
            <a:fillRect/>
          </a:stretch>
        </p:blipFill>
        <p:spPr bwMode="auto">
          <a:xfrm>
            <a:off x="4572000" y="857232"/>
            <a:ext cx="40719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QuickCollage\IMG-20220401-WA0027.jpg"/>
          <p:cNvPicPr/>
          <p:nvPr/>
        </p:nvPicPr>
        <p:blipFill>
          <a:blip r:embed="rId4"/>
          <a:srcRect l="9695" t="32095" r="12588" b="3540"/>
          <a:stretch>
            <a:fillRect/>
          </a:stretch>
        </p:blipFill>
        <p:spPr bwMode="auto">
          <a:xfrm>
            <a:off x="4572000" y="3786190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-20220401-WA0028.jpg"/>
          <p:cNvPicPr/>
          <p:nvPr/>
        </p:nvPicPr>
        <p:blipFill>
          <a:blip r:embed="rId5"/>
          <a:srcRect l="19182" t="34806" r="3761" b="25033"/>
          <a:stretch>
            <a:fillRect/>
          </a:stretch>
        </p:blipFill>
        <p:spPr bwMode="auto">
          <a:xfrm>
            <a:off x="428596" y="3786190"/>
            <a:ext cx="38126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972452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1алашо:берийн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кхолларалле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1аморца;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ицанаш\IMG-20220328-WA0017.jpg"/>
          <p:cNvPicPr/>
          <p:nvPr/>
        </p:nvPicPr>
        <p:blipFill>
          <a:blip r:embed="rId2"/>
          <a:srcRect t="22898" r="-233"/>
          <a:stretch>
            <a:fillRect/>
          </a:stretch>
        </p:blipFill>
        <p:spPr bwMode="auto">
          <a:xfrm>
            <a:off x="500034" y="1785926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кицанаш\IMG-20220328-WA0036.jpg"/>
          <p:cNvPicPr/>
          <p:nvPr/>
        </p:nvPicPr>
        <p:blipFill>
          <a:blip r:embed="rId3"/>
          <a:srcRect t="35957"/>
          <a:stretch>
            <a:fillRect/>
          </a:stretch>
        </p:blipFill>
        <p:spPr bwMode="auto">
          <a:xfrm>
            <a:off x="4643438" y="178592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фото проекта\кицанаш\IMG-20220328-WA0030.jpg"/>
          <p:cNvPicPr/>
          <p:nvPr/>
        </p:nvPicPr>
        <p:blipFill>
          <a:blip r:embed="rId4"/>
          <a:srcRect l="6657" t="21470" r="30424" b="18234"/>
          <a:stretch>
            <a:fillRect/>
          </a:stretch>
        </p:blipFill>
        <p:spPr bwMode="auto">
          <a:xfrm>
            <a:off x="3143240" y="4500570"/>
            <a:ext cx="224323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Чаккхенан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кхочушйина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мероприятеш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08.04.2022.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синхаамаш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исбаьхьаллийца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админ\Desktop\QuickCollage\IMG_20220413_215149_970.jpg"/>
          <p:cNvPicPr/>
          <p:nvPr/>
        </p:nvPicPr>
        <p:blipFill>
          <a:blip r:embed="rId2"/>
          <a:srcRect t="23719" r="1928"/>
          <a:stretch>
            <a:fillRect/>
          </a:stretch>
        </p:blipFill>
        <p:spPr bwMode="auto">
          <a:xfrm>
            <a:off x="357158" y="3500438"/>
            <a:ext cx="23574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_20220413_215221_157.jpg"/>
          <p:cNvPicPr/>
          <p:nvPr/>
        </p:nvPicPr>
        <p:blipFill>
          <a:blip r:embed="rId3"/>
          <a:srcRect t="28221" r="5020"/>
          <a:stretch>
            <a:fillRect/>
          </a:stretch>
        </p:blipFill>
        <p:spPr bwMode="auto">
          <a:xfrm>
            <a:off x="6000760" y="3571876"/>
            <a:ext cx="24154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QuickCollage\2022-04-13_22.02.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71876"/>
            <a:ext cx="3001394" cy="300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443914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Терахь:08.04.2022.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дай-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QuickCollage\IMG-20220412-WA0031.jpg"/>
          <p:cNvPicPr/>
          <p:nvPr/>
        </p:nvPicPr>
        <p:blipFill>
          <a:blip r:embed="rId2"/>
          <a:srcRect t="13226"/>
          <a:stretch>
            <a:fillRect/>
          </a:stretch>
        </p:blipFill>
        <p:spPr bwMode="auto">
          <a:xfrm>
            <a:off x="4643438" y="2714620"/>
            <a:ext cx="316669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-20220412-WA00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29546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-20220412-WA00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714620"/>
            <a:ext cx="29546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072494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11.04.2022.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культурана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т1ейахийтар;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масалца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т1еч1аг1дар);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олаж\IMG-20220325-WA0066.jpg"/>
          <p:cNvPicPr/>
          <p:nvPr/>
        </p:nvPicPr>
        <p:blipFill>
          <a:blip r:embed="rId2"/>
          <a:srcRect t="23445" r="-54" b="13876"/>
          <a:stretch>
            <a:fillRect/>
          </a:stretch>
        </p:blipFill>
        <p:spPr bwMode="auto">
          <a:xfrm>
            <a:off x="642910" y="3714752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колаж\IMG-20220325-WA0059.jpg"/>
          <p:cNvPicPr/>
          <p:nvPr/>
        </p:nvPicPr>
        <p:blipFill>
          <a:blip r:embed="rId3"/>
          <a:srcRect t="17464" r="28174" b="17703"/>
          <a:stretch>
            <a:fillRect/>
          </a:stretch>
        </p:blipFill>
        <p:spPr bwMode="auto">
          <a:xfrm>
            <a:off x="4714876" y="3643314"/>
            <a:ext cx="3856600" cy="260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58246" cy="58579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Ширачу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йо1а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вер-ваккхар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сацош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божаршна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йуккъехь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когашка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кортали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кхоссарца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масалца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карладаьккхира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г1иллакх).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колаж\IMG-20220325-WA0067.jpg"/>
          <p:cNvPicPr/>
          <p:nvPr/>
        </p:nvPicPr>
        <p:blipFill>
          <a:blip r:embed="rId2"/>
          <a:srcRect l="8625" t="3353" r="10534" b="2137"/>
          <a:stretch>
            <a:fillRect/>
          </a:stretch>
        </p:blipFill>
        <p:spPr bwMode="auto">
          <a:xfrm>
            <a:off x="285720" y="2285992"/>
            <a:ext cx="407196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колаж\IMG-20220325-WA0052.jpg"/>
          <p:cNvPicPr/>
          <p:nvPr/>
        </p:nvPicPr>
        <p:blipFill>
          <a:blip r:embed="rId3"/>
          <a:srcRect l="8621" t="5981" r="20229" b="2631"/>
          <a:stretch>
            <a:fillRect/>
          </a:stretch>
        </p:blipFill>
        <p:spPr bwMode="auto">
          <a:xfrm>
            <a:off x="4714876" y="2285992"/>
            <a:ext cx="380137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143932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12.04.2022.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методаш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фото проекта\работа с педагогами\IMG-20220404-WA0030.jpg"/>
          <p:cNvPicPr/>
          <p:nvPr/>
        </p:nvPicPr>
        <p:blipFill>
          <a:blip r:embed="rId2"/>
          <a:srcRect l="3619" t="13397" r="10302" b="2320"/>
          <a:stretch>
            <a:fillRect/>
          </a:stretch>
        </p:blipFill>
        <p:spPr bwMode="auto">
          <a:xfrm>
            <a:off x="142844" y="4000504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фото проекта\работа с педагогами\IMG-20220404-WA0040.jpg"/>
          <p:cNvPicPr/>
          <p:nvPr/>
        </p:nvPicPr>
        <p:blipFill>
          <a:blip r:embed="rId3"/>
          <a:srcRect l="4332" t="13636" r="9230" b="2612"/>
          <a:stretch>
            <a:fillRect/>
          </a:stretch>
        </p:blipFill>
        <p:spPr bwMode="auto">
          <a:xfrm>
            <a:off x="3643306" y="4000504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фото проекта\работа с педагогами\IMG-20220404-WA0047.jpg"/>
          <p:cNvPicPr/>
          <p:nvPr/>
        </p:nvPicPr>
        <p:blipFill>
          <a:blip r:embed="rId4"/>
          <a:srcRect l="46052" t="20112" r="10513" b="17546"/>
          <a:stretch>
            <a:fillRect/>
          </a:stretch>
        </p:blipFill>
        <p:spPr bwMode="auto">
          <a:xfrm>
            <a:off x="7000892" y="4000504"/>
            <a:ext cx="200026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972452" cy="51435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боцца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Проекто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хьахош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синхьовзам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Нохчийчохь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таханлерачу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болу: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 культура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патриотизм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Проект т1ехь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гойтуш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кхочушдеш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8643998" cy="65722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Терахь:13.04.2022.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Декъашхой:лакхарчу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йийцархойн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Бекалахь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машаре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кхойкхуш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1алашо: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машарех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синловзаме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йукъара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дика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йийцархой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къастор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:\колаж\IMG-20220325-WA0019.jpg"/>
          <p:cNvPicPr/>
          <p:nvPr/>
        </p:nvPicPr>
        <p:blipFill>
          <a:blip r:embed="rId2"/>
          <a:srcRect t="18405" r="1272" b="12270"/>
          <a:stretch>
            <a:fillRect/>
          </a:stretch>
        </p:blipFill>
        <p:spPr bwMode="auto">
          <a:xfrm>
            <a:off x="428596" y="3857604"/>
            <a:ext cx="4500594" cy="278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колаж\IMG-20220325-WA0021.jpg"/>
          <p:cNvPicPr/>
          <p:nvPr/>
        </p:nvPicPr>
        <p:blipFill>
          <a:blip r:embed="rId3"/>
          <a:srcRect l="22787" t="19351" r="35884" b="10130"/>
          <a:stretch>
            <a:fillRect/>
          </a:stretch>
        </p:blipFill>
        <p:spPr bwMode="auto">
          <a:xfrm>
            <a:off x="6429388" y="3714728"/>
            <a:ext cx="1857388" cy="29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3579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Къовсаман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жам1аш: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къовсаман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толамхошна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сийлаллин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грамоташ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йелира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совг1аташ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колаж\IMG-20220325-WA00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1434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колаж\IMG-20220325-WA0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15951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85786" y="214290"/>
            <a:ext cx="7901014" cy="642942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14.04.2022.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1алашо: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Де»»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кхолладаларан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Нохчийчоьнан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Дуьххьарлерачу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Президентах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Ахьмад-Хьаьжех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д1аделла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Россин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Турпалхочух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Рамзан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Ахматовичах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культуре,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-доттаг1алла ч1аг1дар;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физически культуре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нуьцкъаллин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доьнналин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хьуьнарш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QuickCollage\IMG_20220414_201412_2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6966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_20220414_202223_922.jpg"/>
          <p:cNvPicPr/>
          <p:nvPr/>
        </p:nvPicPr>
        <p:blipFill>
          <a:blip r:embed="rId3"/>
          <a:srcRect r="26514" b="-2229"/>
          <a:stretch>
            <a:fillRect/>
          </a:stretch>
        </p:blipFill>
        <p:spPr bwMode="auto">
          <a:xfrm>
            <a:off x="4429124" y="285728"/>
            <a:ext cx="394539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QuickCollage\IMG_20220414_202136_86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38184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\Desktop\QuickCollage\IMG_20220414_201939_6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00438"/>
            <a:ext cx="37344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QuickCollage\IMG_20220414_201939_6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2962" y="3652838"/>
            <a:ext cx="37344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QuickCollage\IMG_20220414_201939_6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37344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QuickCollage\IMG_20220414_201851_0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7219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админ\Desktop\QuickCollage\IMG_20220414_201901_5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14303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\Desktop\QuickCollage\IMG_20220414_202106_34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7890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QuickCollage\IMG_20220414_201557_06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972452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Билгалбаьхна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15.04.2022</a:t>
            </a: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-буклет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сценари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сценари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денна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йийцархойн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Бекалахь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машаре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кхойкхуш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!» 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Кхиаман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битамаш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0546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йевзина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культуре,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кхоллабелла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девзина;сурт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дилларан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говзалла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амалехь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дика аг1онаш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кхиъна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шарбелла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кхетош-кхиорхойн:дуккха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баьхна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махках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совдевлла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г1о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денна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кечамбеш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826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аг1онаш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культура,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1адаташ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довзийтаран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тайп-тайпана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мероприятин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сценариш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х1иттор;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презентациш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буклеташ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кечйар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 Х1иттийначу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мероприятин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сценарех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презентацех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буклетах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эцийтар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школал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учрежденешкахь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бечу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кхетош-кхиорхошка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патриотизм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къахьоьгучу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массо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белхалошка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совбахар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-патриотизм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29666" cy="6429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Лелийна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литература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Ж. М.,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Джунаидов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С. С. «Сан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хазна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учебно-методически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пособи, 2022.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-Аслаханов Саид -1али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физически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упражненеш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»-книга, 2008.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-Э. А. Исаев, М, Г.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Магомадов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Республика» 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альбом.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-Ш. Ш.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Цуруев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М. М.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Динаева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»-газет  №1(73) 31 январь 2022.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А.М.Бексултанова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«Стела1ад» , №4, 2017.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М.Э.Бексултанов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«Стела1ад» , №5, 2014.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972452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Хьовсарна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 Стаей Белых Голубей, Песня о Любви, Шансон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572000" cy="2573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15328" cy="621510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мехалла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Таханлерачу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йиц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йар,т1екхуьучу т1аьхьенна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ворх1е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бийцина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культурех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берриге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кхочушбан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таро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кхочушбеш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дика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кхиамаш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бахийта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боцуш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хуьлийла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культура а, литература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г1иллакх а.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бац-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»,-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аьлла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литературан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бухбиллархочо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Бадуев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Са1ида. Ч1ог1а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нийса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аьлла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дешнаш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х1унда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маттаца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йоьзна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адамийн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йерриге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марзо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гергарлонаш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юкъаметтиг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г1иллакх,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оьздангалла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д1абаьлча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цуьнца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д1айовлу культура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ламасташ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д1айаьлча 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д1адов. </a:t>
            </a:r>
          </a:p>
          <a:p>
            <a:pPr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1алашонаш</a:t>
            </a:r>
          </a:p>
          <a:p>
            <a:pPr algn="ctr">
              <a:lnSpc>
                <a:spcPct val="11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культура а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нийса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хаза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бийца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1амор.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-1аморан: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кхолладаларан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символика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Нохчийчоьнан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Дуьххьарлерачу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Президентах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Ахьмад-Хьаьжех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мехкан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д1аделла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Россин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Турпалхочух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Кадыров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Рамзан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Ахматовичах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долу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совдахар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мехала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дахарехь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патриотизм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, культура 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1аморехь,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культуре,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кхоллар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50083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endParaRPr lang="ru-RU" sz="1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1алашонаш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кхочушйан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 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коьчална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символика»;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1амор: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гимн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Шатлакхан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илли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дешнийн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автор- Кадыров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Хож-Ахьмад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автор-Бексултанов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1умар;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эшарш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Даймохк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 автор-Хава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Ахьмад-Хаьжи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автор-Амина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Ахмадова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мехкарийн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хелхар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Шовда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кхочушдан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Даймахках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1амор;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гайтам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Маьрша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халкъе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йийцархойн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Бекалахь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машаре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кхойкхуш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!»;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де «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err="1" smtClean="0">
                <a:latin typeface="Times New Roman" pitchFamily="18" charset="0"/>
                <a:cs typeface="Times New Roman" pitchFamily="18" charset="0"/>
              </a:rPr>
              <a:t>Маршонан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де».</a:t>
            </a:r>
          </a:p>
          <a:p>
            <a:pPr algn="ctr">
              <a:buNone/>
            </a:pPr>
            <a:endParaRPr lang="ru-RU" sz="6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г1ирсаш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1.Хенан: проект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кхочушйаран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хенаш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01.04.2022-15.04.2022.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2.Хааман:интернет,  г1о-1амат, стела1ад, книга, газет,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суьртийн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альбом 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3.Хьекъалан:бераш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тобанашка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декъар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синлаттаме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хьаьжжина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4.Адамаллин:кхетош-кхиорхой,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дай-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5.Вовшахтохаран: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куьйгалхо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6.Материально-технически: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зал,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спортан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г1ирсаш,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кехаташ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мукъаман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г1ирсаш,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байракхаш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14366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кхетош-кхиорхо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кхетош-кхиорхой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дай-наной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1алашонан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аудитори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Декъашхой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харжаран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принцип: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хенашца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бог1уш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1алашонан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лакхара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декъашхойн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терахь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40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хенаш:5-6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6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кхочушйаран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план</a:t>
            </a:r>
          </a:p>
          <a:p>
            <a:pPr algn="ctr">
              <a:lnSpc>
                <a:spcPct val="16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План-график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кечаман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96278"/>
              </p:ext>
            </p:extLst>
          </p:nvPr>
        </p:nvGraphicFramePr>
        <p:xfrm>
          <a:off x="1500166" y="284357"/>
          <a:ext cx="6929486" cy="6361760"/>
        </p:xfrm>
        <a:graphic>
          <a:graphicData uri="http://schemas.openxmlformats.org/drawingml/2006/table">
            <a:tbl>
              <a:tblPr/>
              <a:tblGrid>
                <a:gridCol w="2783711"/>
                <a:gridCol w="1584450"/>
                <a:gridCol w="2561325"/>
              </a:tblGrid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Чулацам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Терахь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Жоьпалхой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дакъа-кечамаллин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01.04.2022.-03.04.2022.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Коьчал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билгалйаккхар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коьчалца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болх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баран план 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х1оттор,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ловзарш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байташ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кицанаш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эшарш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литература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харжар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буклеташ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йар,мероприятин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сценари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х1оттор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дакъа-коьрта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04.04.2022.-07.04.2022.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берашца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дар 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ерашна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1амор: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эшарш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хелхарш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ловзарш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кицанаш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дакъа-чаккхенан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08.04.2022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Суьртийн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гайтам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махкахь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маршо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кхиорхой</a:t>
                      </a: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</a:t>
                      </a: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Маьрша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дахар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махкахь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гайтар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духар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Кхетош-кхиорхошца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матте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Къовсам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байташ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йийцархойн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Бекалахь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мотт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машаре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кхойкхуш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Хьалхара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кхиорхой</a:t>
                      </a:r>
                      <a:endParaRPr lang="ru-RU" sz="12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Деза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Республикин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Маршонан</a:t>
                      </a: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14.04.2022.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Билгалбаьхна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кхиамаш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15.04.2022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75813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кхочушйаран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дакъош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1537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Кечамаллин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коьчал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билгалйаккхар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хаьржинчу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коьчалца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баран план х1оттор;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каде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ловзарш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харжар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эшарш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хелхар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къастор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кечйар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-литература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харжар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буклеташ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даздаран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сценари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х1оттор.</a:t>
            </a:r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1720</Words>
  <Application>Microsoft Office PowerPoint</Application>
  <PresentationFormat>Экран (4:3)</PresentationFormat>
  <Paragraphs>239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Проектан коьчал:  «Нохчийн Республикин Маршонан Де»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Проект кхочушйаран дакъош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Кхиаман битамаш:</vt:lpstr>
      <vt:lpstr>Проект кхиоран аг1онаш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Проектан коьчал:  «Нохчийн Республикин Маршонан Де»</dc:title>
  <dc:creator>ToMoC</dc:creator>
  <cp:lastModifiedBy>Windows 10</cp:lastModifiedBy>
  <cp:revision>227</cp:revision>
  <dcterms:created xsi:type="dcterms:W3CDTF">2022-03-28T11:58:21Z</dcterms:created>
  <dcterms:modified xsi:type="dcterms:W3CDTF">2024-01-28T18:22:01Z</dcterms:modified>
</cp:coreProperties>
</file>