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73" r:id="rId10"/>
    <p:sldId id="274" r:id="rId11"/>
    <p:sldId id="275" r:id="rId12"/>
    <p:sldId id="276" r:id="rId13"/>
    <p:sldId id="277" r:id="rId14"/>
    <p:sldId id="292" r:id="rId15"/>
    <p:sldId id="278" r:id="rId16"/>
    <p:sldId id="279" r:id="rId17"/>
    <p:sldId id="280" r:id="rId18"/>
    <p:sldId id="281" r:id="rId19"/>
    <p:sldId id="288" r:id="rId20"/>
    <p:sldId id="282" r:id="rId21"/>
    <p:sldId id="291" r:id="rId22"/>
    <p:sldId id="283" r:id="rId23"/>
    <p:sldId id="284" r:id="rId24"/>
    <p:sldId id="285" r:id="rId25"/>
    <p:sldId id="287" r:id="rId26"/>
    <p:sldId id="286" r:id="rId27"/>
    <p:sldId id="289" r:id="rId28"/>
    <p:sldId id="290" r:id="rId29"/>
    <p:sldId id="267" r:id="rId30"/>
    <p:sldId id="268" r:id="rId31"/>
    <p:sldId id="269" r:id="rId32"/>
    <p:sldId id="270" r:id="rId33"/>
    <p:sldId id="271" r:id="rId34"/>
    <p:sldId id="272" r:id="rId35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0" autoAdjust="0"/>
    <p:restoredTop sz="94162" autoAdjust="0"/>
  </p:normalViewPr>
  <p:slideViewPr>
    <p:cSldViewPr>
      <p:cViewPr varScale="1">
        <p:scale>
          <a:sx n="71" d="100"/>
          <a:sy n="71" d="100"/>
        </p:scale>
        <p:origin x="125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29D48-654C-4179-9E49-0A4DA5B05CB4}" type="datetimeFigureOut">
              <a:rPr lang="ru-RU" smtClean="0"/>
              <a:t>28.01.2025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555C2-4D88-43A4-8685-500B4C70E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245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555C2-4D88-43A4-8685-500B4C70EF1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88232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коьчал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</a:t>
            </a: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Дохтукаев</a:t>
            </a: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Хизир</a:t>
            </a:r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4" t="17850" r="2244" b="26502"/>
          <a:stretch/>
        </p:blipFill>
        <p:spPr>
          <a:xfrm>
            <a:off x="1897288" y="2060848"/>
            <a:ext cx="3826840" cy="4612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724128" y="4221088"/>
            <a:ext cx="30963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Кечйинарг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defRPr/>
            </a:pP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Социальни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хьехархо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Гуьмсан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муниципальни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к1оштан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Гуьмсе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г1алан «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беш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№ 11 «Нана»</a:t>
            </a:r>
          </a:p>
          <a:p>
            <a:pPr>
              <a:defRPr/>
            </a:pP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Селимбаева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Хедижат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Магамедовна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4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t="33201" r="16674" b="24800"/>
          <a:stretch/>
        </p:blipFill>
        <p:spPr>
          <a:xfrm>
            <a:off x="1331640" y="548680"/>
            <a:ext cx="6430371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0"/>
          <a:stretch/>
        </p:blipFill>
        <p:spPr>
          <a:xfrm>
            <a:off x="1446846" y="3933056"/>
            <a:ext cx="619995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37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539552" y="548680"/>
            <a:ext cx="8064896" cy="5832648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ru-RU" sz="21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Берашца</a:t>
            </a:r>
            <a:r>
              <a:rPr lang="ru-RU" sz="2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къамел</a:t>
            </a:r>
            <a:r>
              <a:rPr lang="ru-RU" sz="2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дар: </a:t>
            </a:r>
            <a:endParaRPr lang="ru-RU" sz="21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1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Вицлур</a:t>
            </a:r>
            <a:r>
              <a:rPr lang="ru-RU" sz="2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вац</a:t>
            </a:r>
            <a:r>
              <a:rPr lang="ru-RU" sz="2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</a:t>
            </a:r>
            <a:r>
              <a:rPr lang="ru-RU" sz="2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1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Юххедиллар</a:t>
            </a:r>
            <a:r>
              <a:rPr lang="ru-RU" sz="2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2)</a:t>
            </a:r>
          </a:p>
          <a:p>
            <a:pPr marL="0" indent="0" algn="ctr"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1алашонаш: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Дохтукаев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Хизир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вовзийтар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турпалхойх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хаарш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совдахар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шордар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виначу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Махке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латте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шен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халкъе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Даймехкан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сийлалла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гайтар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567885"/>
            <a:ext cx="5079438" cy="3809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620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76672"/>
            <a:ext cx="7776864" cy="58326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b="13979"/>
          <a:stretch/>
        </p:blipFill>
        <p:spPr>
          <a:xfrm>
            <a:off x="2159732" y="4002667"/>
            <a:ext cx="446449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2201" r="7476" b="9051"/>
          <a:stretch/>
        </p:blipFill>
        <p:spPr>
          <a:xfrm>
            <a:off x="1979712" y="561710"/>
            <a:ext cx="4824536" cy="358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99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subTitle" idx="1"/>
          </p:nvPr>
        </p:nvSpPr>
        <p:spPr>
          <a:xfrm>
            <a:off x="684213" y="620713"/>
            <a:ext cx="7775575" cy="5688012"/>
          </a:xfrm>
        </p:spPr>
        <p:txBody>
          <a:bodyPr/>
          <a:lstStyle/>
          <a:p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Боккхачу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т1амехь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беллачу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турпалхошна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лерина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долу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иэсчурт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довзийтар</a:t>
            </a: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11151"/>
          <a:stretch/>
        </p:blipFill>
        <p:spPr>
          <a:xfrm rot="5400000">
            <a:off x="261080" y="1997806"/>
            <a:ext cx="4607918" cy="4013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/>
          <a:stretch/>
        </p:blipFill>
        <p:spPr>
          <a:xfrm rot="5400000">
            <a:off x="4158815" y="1930093"/>
            <a:ext cx="4683202" cy="414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771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319" y="1376745"/>
            <a:ext cx="5472610" cy="41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0196" y="1451916"/>
            <a:ext cx="5272154" cy="3954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380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48680"/>
            <a:ext cx="7992888" cy="58326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Сурт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х1оттор </a:t>
            </a: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вевза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массарна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Юххедиллар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3)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5998" r="11521" b="20042"/>
          <a:stretch/>
        </p:blipFill>
        <p:spPr>
          <a:xfrm rot="5400000">
            <a:off x="-363669" y="2557536"/>
            <a:ext cx="4968552" cy="296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63"/>
          <a:stretch/>
        </p:blipFill>
        <p:spPr>
          <a:xfrm rot="5400000">
            <a:off x="3912422" y="1591780"/>
            <a:ext cx="4320481" cy="4898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279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620688"/>
            <a:ext cx="7848872" cy="57786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кхочушйар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Сий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долу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Хизир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Юххедиллар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4)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1алашонаш: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турпалхойх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хаарш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совдахар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йовзаре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лаам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Дохтукаев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Хизир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вовзийтар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турпалхочун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сий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дайтар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школазхойн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патриотически дог-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Махке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къоме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лерам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708920"/>
            <a:ext cx="5112568" cy="383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9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76672"/>
            <a:ext cx="8064896" cy="6010988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29"/>
          <a:stretch/>
        </p:blipFill>
        <p:spPr>
          <a:xfrm>
            <a:off x="1619672" y="476672"/>
            <a:ext cx="5832648" cy="3227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44751" r="9050" b="-1"/>
          <a:stretch/>
        </p:blipFill>
        <p:spPr>
          <a:xfrm>
            <a:off x="1941463" y="3619455"/>
            <a:ext cx="4970049" cy="2842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47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147248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йовзийтар</a:t>
            </a: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Юххедиллар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r="5901"/>
          <a:stretch/>
        </p:blipFill>
        <p:spPr>
          <a:xfrm rot="5400000">
            <a:off x="2061761" y="1606339"/>
            <a:ext cx="466043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13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340600" cy="550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61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7859216" cy="5040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Маь1налла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075240" cy="507342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Х1ора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замано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кхуллу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Мехкан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дуьхьа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бала а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кийча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майра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доьналла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хьуьнаре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к1ентий.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Майра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тешаме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йахь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йолуш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муьт1ахь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верг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халкъо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лоруш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Г1ийлачунна г1олацар, г1иллакхе,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комаьрша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коьрта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лору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халкъо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Боккхачу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т1амехь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турпалалла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майралла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стогалла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гайтина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Даймохк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кхерч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ларбина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синош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кхоийна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маршонехьа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къийсам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латтийна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к1ентий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Хан мел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йаларх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уьш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биц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бар,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шаре мел долу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церан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майраллин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хьуьнарш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карладахар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х1ораннан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сийлахь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декхар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бошмашкахь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дуьйна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т1екхуьучу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чкъуранна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бовзийта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Эшарш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байташ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1аморца,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мероприятеш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занятеш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д1айахьарца. 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07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91264" cy="576064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Суьртийн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гайтам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Т1еман </a:t>
            </a:r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1772816"/>
            <a:ext cx="6048671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695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t="34063" r="24421" b="19100"/>
          <a:stretch/>
        </p:blipFill>
        <p:spPr>
          <a:xfrm>
            <a:off x="2123728" y="404664"/>
            <a:ext cx="447322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12976"/>
            <a:ext cx="422447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-651" r="2751" b="651"/>
          <a:stretch/>
        </p:blipFill>
        <p:spPr>
          <a:xfrm>
            <a:off x="5220072" y="3277634"/>
            <a:ext cx="3413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162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692696"/>
            <a:ext cx="7848872" cy="56886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Къовсам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Бекалахь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мотт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турпалхошка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кхойкхуш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(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юххедиллар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6)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94" y="2196226"/>
            <a:ext cx="5568619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41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/>
          <a:stretch/>
        </p:blipFill>
        <p:spPr>
          <a:xfrm>
            <a:off x="1907704" y="764704"/>
            <a:ext cx="5434531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63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620688"/>
            <a:ext cx="7776864" cy="576064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Турпалхочун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лерина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ловзарш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Юххедиллар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7)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  <p:pic>
        <p:nvPicPr>
          <p:cNvPr id="4" name="Рисунок 3" descr="C:\Users\админ\Desktop\QuickCollage\IMG_20220414_202106_34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318" y="2276872"/>
            <a:ext cx="393305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админ\Desktop\QuickCollage\IMG_20220414_201412_2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6618" y="2276872"/>
            <a:ext cx="3969665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734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админ\Desktop\QuickCollage\IMG-20220401-WA0033.jpg"/>
          <p:cNvPicPr>
            <a:picLocks noGrp="1"/>
          </p:cNvPicPr>
          <p:nvPr>
            <p:ph idx="1"/>
          </p:nvPr>
        </p:nvPicPr>
        <p:blipFill>
          <a:blip r:embed="rId2"/>
          <a:srcRect t="46533" r="5555"/>
          <a:stretch>
            <a:fillRect/>
          </a:stretch>
        </p:blipFill>
        <p:spPr bwMode="auto">
          <a:xfrm>
            <a:off x="467544" y="548680"/>
            <a:ext cx="8229600" cy="348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админ\Desktop\QuickCollage\IMG-20220401-WA0017.jpg"/>
          <p:cNvPicPr/>
          <p:nvPr/>
        </p:nvPicPr>
        <p:blipFill>
          <a:blip r:embed="rId3"/>
          <a:srcRect l="9345" t="35957" r="3883" b="-28"/>
          <a:stretch>
            <a:fillRect/>
          </a:stretch>
        </p:blipFill>
        <p:spPr bwMode="auto">
          <a:xfrm>
            <a:off x="755576" y="4036918"/>
            <a:ext cx="301649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админ\Desktop\QuickCollage\IMG-20220401-WA0036.jpg"/>
          <p:cNvPicPr/>
          <p:nvPr/>
        </p:nvPicPr>
        <p:blipFill>
          <a:blip r:embed="rId4"/>
          <a:srcRect l="1827" t="41388" r="2272" b="-25"/>
          <a:stretch>
            <a:fillRect/>
          </a:stretch>
        </p:blipFill>
        <p:spPr bwMode="auto">
          <a:xfrm>
            <a:off x="4127186" y="4072637"/>
            <a:ext cx="421484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632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8326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Кхетош-кхиорхошца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къамел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Даймахке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халкъе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турпалхошка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безам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Юххедиллар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№ 8)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1алашонаш: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кхетош-кхиорхойн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хаарш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совдахар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патриотически дог-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ойла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кхиорехь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кхетош-кхиорхошна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йовзийтар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коьрта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методаш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Даймахке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халкъе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турпалхошка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безам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кхолларан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5" name="Рисунок 4" descr="C:\Users\админ\Desktop\фото проекта\работа с педагогами\IMG-20220404-WA0030.jpg"/>
          <p:cNvPicPr/>
          <p:nvPr/>
        </p:nvPicPr>
        <p:blipFill>
          <a:blip r:embed="rId2"/>
          <a:srcRect l="3619" t="13397" r="10302" b="2320"/>
          <a:stretch>
            <a:fillRect/>
          </a:stretch>
        </p:blipFill>
        <p:spPr bwMode="auto">
          <a:xfrm>
            <a:off x="539552" y="3573016"/>
            <a:ext cx="4320480" cy="28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админ\Desktop\фото проекта\работа с педагогами\IMG-20220404-WA0047.jpg"/>
          <p:cNvPicPr/>
          <p:nvPr/>
        </p:nvPicPr>
        <p:blipFill>
          <a:blip r:embed="rId3"/>
          <a:srcRect l="46052" t="20112" r="10513" b="17546"/>
          <a:stretch>
            <a:fillRect/>
          </a:stretch>
        </p:blipFill>
        <p:spPr bwMode="auto">
          <a:xfrm>
            <a:off x="5240886" y="3569150"/>
            <a:ext cx="3291553" cy="2812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96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147248" cy="557748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дай-</a:t>
            </a:r>
            <a:r>
              <a:rPr lang="ru-RU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наношца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Дохтукаев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Хизир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Юххедиллар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9)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518" y="2230730"/>
            <a:ext cx="4704523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7701" y="2226585"/>
            <a:ext cx="4709260" cy="3531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14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7848872" cy="58326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1655" y="1322744"/>
            <a:ext cx="5794953" cy="434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088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075240" cy="59766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Билгалбаьхна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кхиамаш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кхиамаш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буклет «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Дохтукаев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Хизир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халкъан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презентаци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сценари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къамелан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Даймахке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халкъе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турпалхошка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безам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сценари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дезачу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денна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Сий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долу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даимана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веха!»;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Сценари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сурт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х1отторан «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вевза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массарна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къовсаман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сценари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Бекалахь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турпалхошка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кхойкхуш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!» ;</a:t>
            </a:r>
          </a:p>
          <a:p>
            <a:pPr algn="ctr">
              <a:lnSpc>
                <a:spcPct val="120000"/>
              </a:lnSpc>
              <a:buFontTx/>
              <a:buChar char="-"/>
            </a:pP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Заняти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Сий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долу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Хизир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Турпалхочунна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лерина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каде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ловзарш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 algn="ctr">
              <a:lnSpc>
                <a:spcPct val="120000"/>
              </a:lnSpc>
              <a:buNone/>
            </a:pPr>
            <a:endParaRPr 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FontTx/>
              <a:buChar char="-"/>
            </a:pPr>
            <a:endParaRPr 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FontTx/>
              <a:buChar char="-"/>
            </a:pP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6086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19256" cy="576064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Синхьовзам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7931224" cy="500141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Т1аьхьарчу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хенахь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бевзарш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хаалуш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йукъахь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дезаш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лоруш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волчунна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1аьткъаш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цхьаболу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кегирхой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ледара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бевзаш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хилар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Дахаран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халонаш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къарйеш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баьхначу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нохчаша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масаллина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балош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церан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хьуьнарех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беркате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т1е1аткъам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бойтуш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кхетош-кхиош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хила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йеза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т1аьхье.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йуьхьк1аме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дозалла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ларалуш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бицбар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эхье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г1алат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Цундела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бошмашкахь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дуьйна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д1абахьа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бовзуьйтуш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цаьрга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лерам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6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Кхиаман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битамаш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къоман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турпалхой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бевзина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Даймахке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культуре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матте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халкъе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безам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кхоллабелла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вайн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къоман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истори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евзина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сурт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дилларан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говзалла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амалехь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дика аг1онаш а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кхиъна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шарбелла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кхетош-кхиорхойн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дуккха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кхиамаш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баьхна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патриотически дог-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ойла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йолуш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кхиорехь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дай-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нанойн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махках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къоман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исторех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турпалхойх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хаарш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совдевлла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г1о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дира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дезачу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денна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кечамбеш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15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кхиоран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аг1онаш</a:t>
            </a: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052736"/>
            <a:ext cx="7488832" cy="525658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истори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турпалхой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1адаташ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довзийтаран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1алашо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йолу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тайп-тайпана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мероприятин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сценариш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х1иттор;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презентациш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буклеташ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кечйар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Х1иттийначу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мероприятин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сценарех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презентацех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буклетах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пайда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эцийтар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школал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хьалхара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дешаран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учрежденешкахь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болх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бечу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кхетош-кхиорхошка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а,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ткъа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иштта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патриотизм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кхиорехь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къахьоьгучу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массо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белхалошка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а;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декъашхой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совбахар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патриотизм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кхиоран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1алашо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йолу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белхаш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совдахар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кхетош-кхиорхошца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берашца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дай-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наношца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938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Кхин</a:t>
            </a:r>
            <a:r>
              <a:rPr 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д1абахьа </a:t>
            </a:r>
            <a:r>
              <a:rPr lang="ru-RU" sz="4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лерина</a:t>
            </a:r>
            <a:r>
              <a:rPr 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endParaRPr lang="ru-RU" sz="4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07524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Х1уъа а т1ех1оьтича,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бухуш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собарца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доьналлица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йахьца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хьекъалца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майраллица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стогаллица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иманца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къинхетамца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халкъан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дуьхьа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бацарехь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билгалбевлла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бовзийта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Турпалхоша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дина г1уллакхаш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чу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дийшош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патриотически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кхиош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болх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д1абахьа 1алашо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тхан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20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003232" cy="543346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Лелийна</a:t>
            </a:r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литература</a:t>
            </a:r>
          </a:p>
          <a:p>
            <a:pPr algn="ctr">
              <a:lnSpc>
                <a:spcPct val="17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Абдрахманова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Ж. М.,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Джунаидов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С. С. «Сан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къоман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хазна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>
              <a:lnSpc>
                <a:spcPct val="17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-учебно-методически пособи, 2022.</a:t>
            </a:r>
          </a:p>
          <a:p>
            <a:pPr algn="ctr">
              <a:lnSpc>
                <a:spcPct val="17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-Аслаханов Саид -1али «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каде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ловзарш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физически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упражненеш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»-книга, 2008.</a:t>
            </a:r>
          </a:p>
          <a:p>
            <a:pPr algn="ctr">
              <a:lnSpc>
                <a:spcPct val="17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-Э. А. Исаев, М, Г.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Магомадов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Республика» -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суьртийн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альбом.</a:t>
            </a:r>
          </a:p>
          <a:p>
            <a:pPr algn="ctr">
              <a:lnSpc>
                <a:spcPct val="17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-Ш. Ш.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Цуруев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М. М.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Динаева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беш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»-газет  №1(73) 31 январь 2022.</a:t>
            </a:r>
          </a:p>
          <a:p>
            <a:pPr algn="ctr">
              <a:lnSpc>
                <a:spcPct val="17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А.М.Бексултанова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«Стела1ад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», № 4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2017.</a:t>
            </a:r>
          </a:p>
          <a:p>
            <a:pPr algn="ctr">
              <a:lnSpc>
                <a:spcPct val="17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М.Э.Бексултанов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Стела1ад</a:t>
            </a:r>
            <a:r>
              <a:rPr lang="ru-RU" sz="1800" b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 5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2014.</a:t>
            </a:r>
          </a:p>
          <a:p>
            <a:pPr marL="0" indent="0">
              <a:buNone/>
            </a:pP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0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7931224" cy="543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Хьовсарна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баркалла</a:t>
            </a:r>
            <a:r>
              <a:rPr lang="ru-RU" sz="4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 algn="ctr">
              <a:buNone/>
            </a:pPr>
            <a:endParaRPr lang="ru-RU" sz="4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4400" dirty="0">
              <a:solidFill>
                <a:schemeClr val="tx2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3" b="-1"/>
          <a:stretch/>
        </p:blipFill>
        <p:spPr>
          <a:xfrm>
            <a:off x="480229" y="1988840"/>
            <a:ext cx="820813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90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1алашонаш: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турпалхойх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лаьцна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хаарш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совдахар</a:t>
            </a:r>
            <a:r>
              <a:rPr 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Дохтукаев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Хизир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вовзийтар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турпалхочун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сийдайтар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buFontTx/>
              <a:buChar char="-"/>
            </a:pP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турпалхойн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сий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довр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цахилар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кхетамехь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ч1аг1дар;</a:t>
            </a:r>
          </a:p>
          <a:p>
            <a:pPr>
              <a:buFontTx/>
              <a:buChar char="-"/>
            </a:pP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Школазхойн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патриотически дог-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ойла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Махке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къоме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матте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болу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лерам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дозуш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долу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къамел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7931224" cy="576064"/>
          </a:xfrm>
        </p:spPr>
        <p:txBody>
          <a:bodyPr>
            <a:noAutofit/>
          </a:bodyPr>
          <a:lstStyle/>
          <a:p>
            <a:r>
              <a:rPr 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коьрта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чулацам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777" y="609364"/>
            <a:ext cx="7931224" cy="561662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1алашонаш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кхочушйан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бен болу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болх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берашца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кхетош-кхиорхошца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дай-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наношца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берашца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къамел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дар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коьчална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Вицлур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вац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къоман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1амор: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эшарш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Даймохк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Къонаха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халкъан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каде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ловзарш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кхочушдан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1амор;</a:t>
            </a:r>
          </a:p>
          <a:p>
            <a:pPr algn="ctr">
              <a:lnSpc>
                <a:spcPct val="120000"/>
              </a:lnSpc>
              <a:buNone/>
            </a:pP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берашна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Даймахках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лаьцна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кицанаш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1амор;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сурт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х1оттор «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вевза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массарна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акци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Дохтукаев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Хизир-халкъан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дозалла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Презентаци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гайтар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халкъан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кхетош-кхиорхошца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къамел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Даймахке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халкъе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турпалхошка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безам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кхиор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къовсам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Бекалахь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нохчийн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мотт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турпалхошка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кхойкхуш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!»;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деза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Сий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долу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турпалхо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даимана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веха!».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96388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г1ирсаш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1.Хенан: проект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кхочушйаран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хенаш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01.10.2024-31.01.2025.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2.Хааман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интернет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 г1о-1амат, стела1ад, книга, газет,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суьртийн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альбом.</a:t>
            </a: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3.Хьекъалан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тобанашка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декъар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церан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синлаттаме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хьаьжжина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4.Адамаллин</a:t>
            </a:r>
            <a:r>
              <a:rPr lang="ru-RU" sz="1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кхетош-кхиорхой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лакхарчу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тобанера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дай-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наной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5.Вовшахтохаран: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куьйгалхо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хьалхара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6.Материально-технически: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мукъаман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зал,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спортан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г1ирсаш,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кехаташ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мукъаман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г1ирсаш,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байракхаш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4121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Декъашхой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хьалхара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кхетош-кхиорхо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лакхарчу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тобанера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бераш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кхетош-кхиорхой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дай-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наной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1алашонан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аудитори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Декъашхой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харжаран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принцип: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чулацам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хенашца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бог1уш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бу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1алашонан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тоба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лакхара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Проектан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декъашхойн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терахь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40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Берийн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хенаш:5-6 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шо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кхочушйаран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план                            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План-график </a:t>
            </a:r>
            <a:r>
              <a:rPr lang="ru-RU" sz="1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кечаман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933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9000" r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054813"/>
              </p:ext>
            </p:extLst>
          </p:nvPr>
        </p:nvGraphicFramePr>
        <p:xfrm>
          <a:off x="395537" y="99026"/>
          <a:ext cx="8568951" cy="6930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9423"/>
                <a:gridCol w="1241460"/>
                <a:gridCol w="2388068"/>
              </a:tblGrid>
              <a:tr h="325923">
                <a:tc>
                  <a:txBody>
                    <a:bodyPr/>
                    <a:lstStyle/>
                    <a:p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Чулацам</a:t>
                      </a:r>
                      <a:endParaRPr lang="ru-RU" sz="16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Терахь</a:t>
                      </a:r>
                      <a:endParaRPr lang="ru-RU" sz="1600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Жоьпалхой</a:t>
                      </a:r>
                      <a:endParaRPr lang="ru-RU" sz="1600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1037027">
                <a:tc>
                  <a:txBody>
                    <a:bodyPr/>
                    <a:lstStyle/>
                    <a:p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Хьалхара</a:t>
                      </a:r>
                      <a:r>
                        <a:rPr lang="ru-RU" sz="1600" b="1" i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</a:t>
                      </a:r>
                      <a:r>
                        <a:rPr lang="ru-RU" sz="1600" b="1" i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кечамаллин</a:t>
                      </a:r>
                      <a:r>
                        <a:rPr lang="ru-RU" sz="1600" b="1" i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600" b="1" i="0" kern="12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i="0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Проектан</a:t>
                      </a:r>
                      <a:r>
                        <a:rPr lang="ru-RU" sz="1600" b="1" i="0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коьчалца</a:t>
                      </a:r>
                      <a:r>
                        <a:rPr lang="ru-RU" sz="1600" b="1" i="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болх</a:t>
                      </a:r>
                      <a:r>
                        <a:rPr lang="ru-RU" sz="1600" b="1" i="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баран план х1оттор, </a:t>
                      </a:r>
                      <a:r>
                        <a:rPr lang="ru-RU" sz="1600" b="1" i="0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ловзарш</a:t>
                      </a:r>
                      <a:r>
                        <a:rPr lang="ru-RU" sz="1600" b="1" i="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1" i="0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байташ</a:t>
                      </a:r>
                      <a:r>
                        <a:rPr lang="ru-RU" sz="1600" b="1" i="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литература</a:t>
                      </a:r>
                      <a:r>
                        <a:rPr lang="ru-RU" sz="1600" b="1" i="0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харжар</a:t>
                      </a:r>
                      <a:r>
                        <a:rPr lang="ru-RU" sz="1600" b="1" i="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1" i="0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презентаци</a:t>
                      </a:r>
                      <a:r>
                        <a:rPr lang="ru-RU" sz="1600" b="1" i="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1" i="0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буклеташ</a:t>
                      </a:r>
                      <a:r>
                        <a:rPr lang="ru-RU" sz="1600" b="1" i="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йар</a:t>
                      </a:r>
                      <a:r>
                        <a:rPr lang="ru-RU" sz="1600" b="1" i="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1" i="0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мероприятин</a:t>
                      </a:r>
                      <a:r>
                        <a:rPr lang="ru-RU" sz="1600" b="1" i="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сценари</a:t>
                      </a:r>
                      <a:r>
                        <a:rPr lang="ru-RU" sz="1600" b="1" i="0" kern="120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х1оттор</a:t>
                      </a:r>
                      <a:endParaRPr lang="ru-RU" sz="16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01.10.2024-</a:t>
                      </a:r>
                    </a:p>
                    <a:p>
                      <a:r>
                        <a:rPr lang="ru-RU" sz="1600" b="1" i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31.10.2024.</a:t>
                      </a:r>
                      <a:endParaRPr lang="ru-RU" sz="16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Социальни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Кхетош-кхиорхо</a:t>
                      </a:r>
                      <a:endParaRPr lang="ru-RU" sz="16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711105">
                <a:tc>
                  <a:txBody>
                    <a:bodyPr/>
                    <a:lstStyle/>
                    <a:p>
                      <a:r>
                        <a:rPr lang="ru-RU" sz="1600" b="1" i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Шолг1а </a:t>
                      </a:r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6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коьрта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r>
                        <a:rPr lang="ru-RU" sz="16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Деза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де: «</a:t>
                      </a:r>
                      <a:r>
                        <a:rPr lang="ru-RU" sz="16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Сий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долу </a:t>
                      </a:r>
                      <a:r>
                        <a:rPr lang="ru-RU" sz="16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турпалхо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даимана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веха!»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i="1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ru-RU" sz="1600" b="1" i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28.10.2024.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Социальни</a:t>
                      </a:r>
                      <a:r>
                        <a:rPr lang="ru-RU" sz="14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4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Кхетош-кхиорхо</a:t>
                      </a:r>
                      <a:r>
                        <a:rPr lang="ru-RU" sz="1400" b="1" i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хьалхара</a:t>
                      </a:r>
                      <a:r>
                        <a:rPr lang="ru-RU" sz="1400" b="1" i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кхетош-кхиорхо</a:t>
                      </a:r>
                      <a:endParaRPr lang="ru-RU" sz="14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62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Берашца</a:t>
                      </a:r>
                      <a:r>
                        <a:rPr lang="ru-RU" sz="1600" b="1" i="0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kern="1200" baseline="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къамел</a:t>
                      </a:r>
                      <a:r>
                        <a:rPr lang="ru-RU" sz="1600" b="1" i="0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дар: «</a:t>
                      </a:r>
                      <a:r>
                        <a:rPr lang="ru-RU" sz="1600" b="1" i="0" kern="1200" baseline="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Вицлур</a:t>
                      </a:r>
                      <a:r>
                        <a:rPr lang="ru-RU" sz="1600" b="1" i="0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kern="1200" baseline="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вац</a:t>
                      </a:r>
                      <a:r>
                        <a:rPr lang="ru-RU" sz="1600" b="1" i="0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kern="1200" baseline="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къоман</a:t>
                      </a:r>
                      <a:r>
                        <a:rPr lang="ru-RU" sz="1600" b="1" i="0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kern="1200" baseline="0" dirty="0" err="1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турпалхо</a:t>
                      </a:r>
                      <a:r>
                        <a:rPr lang="ru-RU" sz="1600" b="1" i="0" kern="1200" baseline="0" dirty="0" smtClean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07.11.2024.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Социальни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Кхетош-кхиорхо</a:t>
                      </a:r>
                      <a:endParaRPr lang="ru-RU" sz="16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25923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Иэсчурт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довзийтар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13.11.2024.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Социальни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6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25923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Сурт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х1оттор «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Турпалхо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вевза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массарна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21.11.2024.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Социальни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6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25923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кхочушйар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Сий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долу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Хизир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03.12.2024.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Социальни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6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25923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йовзийтар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Нохчийн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турпалхо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10.12.2024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Социальни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6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25923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Суьртийн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гайтам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«Т1еман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турпалхо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13.12.2024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кхетош-кхиорхо</a:t>
                      </a:r>
                      <a:endParaRPr lang="ru-RU" sz="16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562958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Къовсам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Бекалахь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нохчийн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мотт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турпалхошка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кхойкхуш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!»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17.12.2024</a:t>
                      </a:r>
                      <a:endParaRPr lang="ru-RU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Социальни</a:t>
                      </a:r>
                      <a:r>
                        <a:rPr lang="ru-RU" sz="16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6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кхетош-кхиорхо</a:t>
                      </a:r>
                      <a:endParaRPr lang="ru-RU" sz="16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4750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Турпалхочун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лерина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Нохчийн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каде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ловзарш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10.01.2025</a:t>
                      </a:r>
                      <a:endParaRPr lang="ru-RU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Социальни</a:t>
                      </a:r>
                      <a:r>
                        <a:rPr lang="ru-RU" sz="18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8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447504">
                <a:tc>
                  <a:txBody>
                    <a:bodyPr/>
                    <a:lstStyle/>
                    <a:p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Кхетош-кхиорхошца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къамел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14.01.2025</a:t>
                      </a:r>
                      <a:endParaRPr lang="ru-RU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Социальни</a:t>
                      </a:r>
                      <a:r>
                        <a:rPr lang="ru-RU" sz="18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8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7999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дай-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наношца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«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Дохтукаев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Хизир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халкъан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турпалхо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Кхоалг1а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мур-чаккхенан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Бинчу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белхан</a:t>
                      </a:r>
                      <a:r>
                        <a:rPr lang="ru-RU" sz="1600" b="1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жам1 дар.</a:t>
                      </a:r>
                      <a:endParaRPr lang="ru-RU" sz="1600" b="1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b="1" baseline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28.01.2025</a:t>
                      </a:r>
                    </a:p>
                    <a:p>
                      <a:endParaRPr lang="ru-RU" sz="1600" b="1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31.01.2025.</a:t>
                      </a:r>
                      <a:endParaRPr lang="ru-RU" sz="16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Социальни</a:t>
                      </a:r>
                      <a:r>
                        <a:rPr lang="ru-RU" sz="1800" b="1" i="0" baseline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baseline="0" dirty="0" err="1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хьехархо</a:t>
                      </a:r>
                      <a:endParaRPr lang="ru-RU" sz="1800" b="1" i="0" dirty="0" smtClean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8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066130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Проектан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кхочушйар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Деза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де: «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Сий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долу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даимана</a:t>
            </a:r>
            <a:r>
              <a:rPr lang="ru-RU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веха</a:t>
            </a: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 (</a:t>
            </a:r>
            <a:r>
              <a:rPr lang="ru-RU" sz="18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Юххедиллар</a:t>
            </a: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1)</a:t>
            </a:r>
            <a:endParaRPr lang="ru-RU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1алашо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Даймахке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турпалхошка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къоме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безам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шайн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къомах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Даймахках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дог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лазар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кхиор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33199" r="4326" b="9051"/>
          <a:stretch/>
        </p:blipFill>
        <p:spPr>
          <a:xfrm>
            <a:off x="683568" y="2492896"/>
            <a:ext cx="772449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25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1345</Words>
  <Application>Microsoft Office PowerPoint</Application>
  <PresentationFormat>Экран (4:3)</PresentationFormat>
  <Paragraphs>165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Тема Office</vt:lpstr>
      <vt:lpstr>Проектан коьчал: «Нохчийн халкъан Турпалхо–  Дохтукаев Хизир»</vt:lpstr>
      <vt:lpstr>Маь1налла</vt:lpstr>
      <vt:lpstr>Синхьовзам</vt:lpstr>
      <vt:lpstr>1алашонаш:</vt:lpstr>
      <vt:lpstr>Проектан коьрта чулацам </vt:lpstr>
      <vt:lpstr>Проектан г1ирсаш</vt:lpstr>
      <vt:lpstr>Декъашхой: </vt:lpstr>
      <vt:lpstr>Презентация PowerPoint</vt:lpstr>
      <vt:lpstr>Проектан план кхочушйар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Кхиаман битамаш:</vt:lpstr>
      <vt:lpstr>Проект кхиоран аг1онаш</vt:lpstr>
      <vt:lpstr>Кхин д1абахьа лерина болх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ToMoC</dc:creator>
  <cp:lastModifiedBy>Windows 10</cp:lastModifiedBy>
  <cp:revision>118</cp:revision>
  <cp:lastPrinted>2025-01-28T09:06:50Z</cp:lastPrinted>
  <dcterms:created xsi:type="dcterms:W3CDTF">2023-12-19T10:49:27Z</dcterms:created>
  <dcterms:modified xsi:type="dcterms:W3CDTF">2025-01-28T09:10:32Z</dcterms:modified>
</cp:coreProperties>
</file>