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13" r:id="rId4"/>
    <p:sldMasterId id="2147483739" r:id="rId5"/>
    <p:sldMasterId id="2147483752" r:id="rId6"/>
    <p:sldMasterId id="2147483765" r:id="rId7"/>
  </p:sldMasterIdLst>
  <p:sldIdLst>
    <p:sldId id="256" r:id="rId8"/>
    <p:sldId id="263" r:id="rId9"/>
    <p:sldId id="257" r:id="rId10"/>
    <p:sldId id="264" r:id="rId11"/>
    <p:sldId id="267" r:id="rId12"/>
    <p:sldId id="258" r:id="rId13"/>
    <p:sldId id="260" r:id="rId14"/>
    <p:sldId id="259" r:id="rId15"/>
    <p:sldId id="273" r:id="rId16"/>
    <p:sldId id="261" r:id="rId17"/>
    <p:sldId id="272" r:id="rId18"/>
    <p:sldId id="274" r:id="rId19"/>
    <p:sldId id="266" r:id="rId20"/>
    <p:sldId id="271" r:id="rId21"/>
    <p:sldId id="268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43" d="100"/>
          <a:sy n="43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75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4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5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6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subTitle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ubTitle"/>
          </p:nvPr>
        </p:nvSpPr>
        <p:spPr>
          <a:xfrm>
            <a:off x="1475640" y="260640"/>
            <a:ext cx="719964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496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517068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1475640" y="429588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91392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6351840" y="170064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 type="body"/>
          </p:nvPr>
        </p:nvSpPr>
        <p:spPr>
          <a:xfrm>
            <a:off x="63518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76" name="PlaceHolder 6"/>
          <p:cNvSpPr>
            <a:spLocks noGrp="1"/>
          </p:cNvSpPr>
          <p:nvPr>
            <p:ph type="body"/>
          </p:nvPr>
        </p:nvSpPr>
        <p:spPr>
          <a:xfrm>
            <a:off x="391392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77" name="PlaceHolder 7"/>
          <p:cNvSpPr>
            <a:spLocks noGrp="1"/>
          </p:cNvSpPr>
          <p:nvPr>
            <p:ph type="body"/>
          </p:nvPr>
        </p:nvSpPr>
        <p:spPr>
          <a:xfrm>
            <a:off x="1475640" y="4295880"/>
            <a:ext cx="2321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7564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70680" y="1700640"/>
            <a:ext cx="351864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75640" y="4295880"/>
            <a:ext cx="7210800" cy="236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28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4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image" Target="../media/image31.png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27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Relationship Id="rId22" Type="http://schemas.openxmlformats.org/officeDocument/2006/relationships/image" Target="../media/image2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Picture 4"/>
          <p:cNvPicPr/>
          <p:nvPr/>
        </p:nvPicPr>
        <p:blipFill>
          <a:blip r:embed="rId15">
            <a:extLst/>
          </a:blip>
          <a:srcRect l="28712" t="8906" r="25094" b="42"/>
          <a:stretch/>
        </p:blipFill>
        <p:spPr>
          <a:xfrm>
            <a:off x="0" y="1196640"/>
            <a:ext cx="2413080" cy="623016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2411640" y="4437000"/>
            <a:ext cx="6069240" cy="175248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2414520" y="697680"/>
            <a:ext cx="6081480" cy="294696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2413440" y="764640"/>
            <a:ext cx="6078240" cy="273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16"/>
          <a:stretch/>
        </p:blipFill>
        <p:spPr>
          <a:xfrm>
            <a:off x="8552880" y="4941000"/>
            <a:ext cx="377640" cy="36720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17"/>
          <a:stretch/>
        </p:blipFill>
        <p:spPr>
          <a:xfrm>
            <a:off x="7958520" y="6301800"/>
            <a:ext cx="377640" cy="3672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18"/>
          <a:stretch/>
        </p:blipFill>
        <p:spPr>
          <a:xfrm>
            <a:off x="8412120" y="6191280"/>
            <a:ext cx="377640" cy="367200"/>
          </a:xfrm>
          <a:prstGeom prst="rect">
            <a:avLst/>
          </a:prstGeom>
          <a:ln>
            <a:noFill/>
          </a:ln>
        </p:spPr>
      </p:pic>
      <p:pic>
        <p:nvPicPr>
          <p:cNvPr id="8" name="Picture 10"/>
          <p:cNvPicPr/>
          <p:nvPr/>
        </p:nvPicPr>
        <p:blipFill>
          <a:blip r:embed="rId19"/>
          <a:srcRect b="9991"/>
          <a:stretch/>
        </p:blipFill>
        <p:spPr>
          <a:xfrm>
            <a:off x="8552520" y="5787000"/>
            <a:ext cx="419760" cy="367200"/>
          </a:xfrm>
          <a:prstGeom prst="rect">
            <a:avLst/>
          </a:prstGeom>
          <a:ln>
            <a:noFill/>
          </a:ln>
        </p:spPr>
      </p:pic>
      <p:pic>
        <p:nvPicPr>
          <p:cNvPr id="9" name="Picture 4"/>
          <p:cNvPicPr/>
          <p:nvPr/>
        </p:nvPicPr>
        <p:blipFill>
          <a:blip r:embed="rId20">
            <a:extLst/>
          </a:blip>
          <a:stretch/>
        </p:blipFill>
        <p:spPr>
          <a:xfrm>
            <a:off x="8563320" y="5382360"/>
            <a:ext cx="377640" cy="367200"/>
          </a:xfrm>
          <a:prstGeom prst="rect">
            <a:avLst/>
          </a:prstGeom>
          <a:ln>
            <a:noFill/>
          </a:ln>
        </p:spPr>
      </p:pic>
      <p:pic>
        <p:nvPicPr>
          <p:cNvPr id="10" name="Picture 14"/>
          <p:cNvPicPr/>
          <p:nvPr/>
        </p:nvPicPr>
        <p:blipFill>
          <a:blip r:embed="rId21"/>
          <a:srcRect t="9972" b="20014"/>
          <a:stretch/>
        </p:blipFill>
        <p:spPr>
          <a:xfrm>
            <a:off x="7380720" y="6301800"/>
            <a:ext cx="539640" cy="367200"/>
          </a:xfrm>
          <a:prstGeom prst="rect">
            <a:avLst/>
          </a:prstGeom>
          <a:ln>
            <a:noFill/>
          </a:ln>
        </p:spPr>
      </p:pic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" name="Picture 4"/>
          <p:cNvPicPr/>
          <p:nvPr/>
        </p:nvPicPr>
        <p:blipFill>
          <a:blip r:embed="rId15">
            <a:extLst/>
          </a:blip>
          <a:srcRect l="28712" t="8906" r="25094" b="42"/>
          <a:stretch/>
        </p:blipFill>
        <p:spPr>
          <a:xfrm>
            <a:off x="-39240" y="1162800"/>
            <a:ext cx="1805760" cy="623016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1403640" y="1563840"/>
            <a:ext cx="7199640" cy="5039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1403640" y="260640"/>
            <a:ext cx="7200360" cy="1151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199640" cy="1151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1475640" y="1700640"/>
            <a:ext cx="7210800" cy="49683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206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1403640" y="1627920"/>
            <a:ext cx="7199640" cy="504108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1403640" y="260640"/>
            <a:ext cx="7199640" cy="1151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PlaceHolder 4"/>
          <p:cNvSpPr>
            <a:spLocks noGrp="1"/>
          </p:cNvSpPr>
          <p:nvPr>
            <p:ph type="title"/>
          </p:nvPr>
        </p:nvSpPr>
        <p:spPr>
          <a:xfrm>
            <a:off x="1475640" y="260640"/>
            <a:ext cx="7056360" cy="1156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1475640" y="1556640"/>
            <a:ext cx="7056360" cy="51123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206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</a:t>
            </a:r>
          </a:p>
        </p:txBody>
      </p:sp>
      <p:pic>
        <p:nvPicPr>
          <p:cNvPr id="95" name="Picture 4"/>
          <p:cNvPicPr/>
          <p:nvPr/>
        </p:nvPicPr>
        <p:blipFill>
          <a:blip r:embed="rId15">
            <a:extLst/>
          </a:blip>
          <a:stretch/>
        </p:blipFill>
        <p:spPr>
          <a:xfrm>
            <a:off x="251640" y="2899800"/>
            <a:ext cx="1058040" cy="1058040"/>
          </a:xfrm>
          <a:prstGeom prst="rect">
            <a:avLst/>
          </a:prstGeom>
          <a:ln>
            <a:noFill/>
          </a:ln>
        </p:spPr>
      </p:pic>
      <p:pic>
        <p:nvPicPr>
          <p:cNvPr id="96" name="Picture 6"/>
          <p:cNvPicPr/>
          <p:nvPr/>
        </p:nvPicPr>
        <p:blipFill>
          <a:blip r:embed="rId16"/>
          <a:stretch/>
        </p:blipFill>
        <p:spPr>
          <a:xfrm>
            <a:off x="251640" y="5373360"/>
            <a:ext cx="1058040" cy="1058040"/>
          </a:xfrm>
          <a:prstGeom prst="rect">
            <a:avLst/>
          </a:prstGeom>
          <a:ln>
            <a:noFill/>
          </a:ln>
        </p:spPr>
      </p:pic>
      <p:pic>
        <p:nvPicPr>
          <p:cNvPr id="97" name="Picture 10"/>
          <p:cNvPicPr/>
          <p:nvPr/>
        </p:nvPicPr>
        <p:blipFill>
          <a:blip r:embed="rId17"/>
          <a:stretch/>
        </p:blipFill>
        <p:spPr>
          <a:xfrm>
            <a:off x="251640" y="4149000"/>
            <a:ext cx="1059120" cy="1059120"/>
          </a:xfrm>
          <a:prstGeom prst="rect">
            <a:avLst/>
          </a:prstGeom>
          <a:ln>
            <a:noFill/>
          </a:ln>
        </p:spPr>
      </p:pic>
      <p:pic>
        <p:nvPicPr>
          <p:cNvPr id="98" name="Picture 12"/>
          <p:cNvPicPr/>
          <p:nvPr/>
        </p:nvPicPr>
        <p:blipFill>
          <a:blip r:embed="rId18"/>
          <a:stretch/>
        </p:blipFill>
        <p:spPr>
          <a:xfrm>
            <a:off x="251640" y="332640"/>
            <a:ext cx="1059120" cy="1059120"/>
          </a:xfrm>
          <a:prstGeom prst="rect">
            <a:avLst/>
          </a:prstGeom>
          <a:ln>
            <a:noFill/>
          </a:ln>
        </p:spPr>
      </p:pic>
      <p:pic>
        <p:nvPicPr>
          <p:cNvPr id="99" name="Picture 14"/>
          <p:cNvPicPr/>
          <p:nvPr/>
        </p:nvPicPr>
        <p:blipFill>
          <a:blip r:embed="rId19"/>
          <a:srcRect l="10470" t="10187" r="5268" b="11154"/>
          <a:stretch/>
        </p:blipFill>
        <p:spPr>
          <a:xfrm>
            <a:off x="251640" y="1628640"/>
            <a:ext cx="1058040" cy="9874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467640" y="1556640"/>
            <a:ext cx="4032000" cy="453600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206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206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206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206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206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206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206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206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233" name="CustomShape 6"/>
          <p:cNvSpPr/>
          <p:nvPr/>
        </p:nvSpPr>
        <p:spPr>
          <a:xfrm>
            <a:off x="4608000" y="1556640"/>
            <a:ext cx="4140000" cy="453600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7"/>
          <p:cNvSpPr/>
          <p:nvPr/>
        </p:nvSpPr>
        <p:spPr>
          <a:xfrm>
            <a:off x="439200" y="404640"/>
            <a:ext cx="8280720" cy="100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Picture 12"/>
          <p:cNvPicPr/>
          <p:nvPr/>
        </p:nvPicPr>
        <p:blipFill>
          <a:blip r:embed="rId15"/>
          <a:stretch/>
        </p:blipFill>
        <p:spPr>
          <a:xfrm>
            <a:off x="2699640" y="5882400"/>
            <a:ext cx="906840" cy="906840"/>
          </a:xfrm>
          <a:prstGeom prst="rect">
            <a:avLst/>
          </a:prstGeom>
          <a:ln>
            <a:noFill/>
          </a:ln>
        </p:spPr>
      </p:pic>
      <p:pic>
        <p:nvPicPr>
          <p:cNvPr id="236" name="Picture 14"/>
          <p:cNvPicPr/>
          <p:nvPr/>
        </p:nvPicPr>
        <p:blipFill>
          <a:blip r:embed="rId16"/>
          <a:stretch/>
        </p:blipFill>
        <p:spPr>
          <a:xfrm>
            <a:off x="3794400" y="5880960"/>
            <a:ext cx="908280" cy="908280"/>
          </a:xfrm>
          <a:prstGeom prst="rect">
            <a:avLst/>
          </a:prstGeom>
          <a:ln>
            <a:noFill/>
          </a:ln>
        </p:spPr>
      </p:pic>
      <p:pic>
        <p:nvPicPr>
          <p:cNvPr id="237" name="Picture 12"/>
          <p:cNvPicPr/>
          <p:nvPr/>
        </p:nvPicPr>
        <p:blipFill>
          <a:blip r:embed="rId17"/>
          <a:stretch/>
        </p:blipFill>
        <p:spPr>
          <a:xfrm>
            <a:off x="480240" y="5876640"/>
            <a:ext cx="906840" cy="906840"/>
          </a:xfrm>
          <a:prstGeom prst="rect">
            <a:avLst/>
          </a:prstGeom>
          <a:ln>
            <a:noFill/>
          </a:ln>
        </p:spPr>
      </p:pic>
      <p:pic>
        <p:nvPicPr>
          <p:cNvPr id="238" name="Picture 14"/>
          <p:cNvPicPr/>
          <p:nvPr/>
        </p:nvPicPr>
        <p:blipFill>
          <a:blip r:embed="rId16"/>
          <a:stretch/>
        </p:blipFill>
        <p:spPr>
          <a:xfrm>
            <a:off x="1575000" y="5875200"/>
            <a:ext cx="908280" cy="908280"/>
          </a:xfrm>
          <a:prstGeom prst="rect">
            <a:avLst/>
          </a:prstGeom>
          <a:ln>
            <a:noFill/>
          </a:ln>
        </p:spPr>
      </p:pic>
      <p:pic>
        <p:nvPicPr>
          <p:cNvPr id="239" name="Picture 12"/>
          <p:cNvPicPr/>
          <p:nvPr/>
        </p:nvPicPr>
        <p:blipFill>
          <a:blip r:embed="rId17"/>
          <a:stretch/>
        </p:blipFill>
        <p:spPr>
          <a:xfrm>
            <a:off x="4837680" y="5876640"/>
            <a:ext cx="906840" cy="906840"/>
          </a:xfrm>
          <a:prstGeom prst="rect">
            <a:avLst/>
          </a:prstGeom>
          <a:ln>
            <a:noFill/>
          </a:ln>
        </p:spPr>
      </p:pic>
      <p:pic>
        <p:nvPicPr>
          <p:cNvPr id="240" name="Picture 14"/>
          <p:cNvPicPr/>
          <p:nvPr/>
        </p:nvPicPr>
        <p:blipFill>
          <a:blip r:embed="rId16"/>
          <a:stretch/>
        </p:blipFill>
        <p:spPr>
          <a:xfrm>
            <a:off x="5932440" y="5875200"/>
            <a:ext cx="908280" cy="908280"/>
          </a:xfrm>
          <a:prstGeom prst="rect">
            <a:avLst/>
          </a:prstGeom>
          <a:ln>
            <a:noFill/>
          </a:ln>
        </p:spPr>
      </p:pic>
      <p:pic>
        <p:nvPicPr>
          <p:cNvPr id="241" name="Picture 12"/>
          <p:cNvPicPr/>
          <p:nvPr/>
        </p:nvPicPr>
        <p:blipFill>
          <a:blip r:embed="rId17"/>
          <a:stretch/>
        </p:blipFill>
        <p:spPr>
          <a:xfrm>
            <a:off x="6861960" y="5878800"/>
            <a:ext cx="906840" cy="906840"/>
          </a:xfrm>
          <a:prstGeom prst="rect">
            <a:avLst/>
          </a:prstGeom>
          <a:ln>
            <a:noFill/>
          </a:ln>
        </p:spPr>
      </p:pic>
      <p:pic>
        <p:nvPicPr>
          <p:cNvPr id="242" name="Picture 14"/>
          <p:cNvPicPr/>
          <p:nvPr/>
        </p:nvPicPr>
        <p:blipFill>
          <a:blip r:embed="rId16"/>
          <a:stretch/>
        </p:blipFill>
        <p:spPr>
          <a:xfrm>
            <a:off x="7956720" y="5877360"/>
            <a:ext cx="908280" cy="9082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"/>
          <p:cNvSpPr/>
          <p:nvPr/>
        </p:nvSpPr>
        <p:spPr>
          <a:xfrm>
            <a:off x="467640" y="404640"/>
            <a:ext cx="8280720" cy="1223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PlaceHolder 3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3" name="Picture 2"/>
          <p:cNvPicPr/>
          <p:nvPr/>
        </p:nvPicPr>
        <p:blipFill>
          <a:blip r:embed="rId15"/>
          <a:stretch/>
        </p:blipFill>
        <p:spPr>
          <a:xfrm>
            <a:off x="323640" y="494100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334" name="Picture 4"/>
          <p:cNvPicPr/>
          <p:nvPr/>
        </p:nvPicPr>
        <p:blipFill>
          <a:blip r:embed="rId16"/>
          <a:stretch/>
        </p:blipFill>
        <p:spPr>
          <a:xfrm>
            <a:off x="909720" y="618084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335" name="Picture 6"/>
          <p:cNvPicPr/>
          <p:nvPr/>
        </p:nvPicPr>
        <p:blipFill>
          <a:blip r:embed="rId17"/>
          <a:stretch/>
        </p:blipFill>
        <p:spPr>
          <a:xfrm>
            <a:off x="323640" y="537336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336" name="Picture 10"/>
          <p:cNvPicPr/>
          <p:nvPr/>
        </p:nvPicPr>
        <p:blipFill>
          <a:blip r:embed="rId18"/>
          <a:srcRect b="9981"/>
          <a:stretch/>
        </p:blipFill>
        <p:spPr>
          <a:xfrm>
            <a:off x="323640" y="5698800"/>
            <a:ext cx="406440" cy="343800"/>
          </a:xfrm>
          <a:prstGeom prst="rect">
            <a:avLst/>
          </a:prstGeom>
          <a:ln>
            <a:noFill/>
          </a:ln>
        </p:spPr>
      </p:pic>
      <p:pic>
        <p:nvPicPr>
          <p:cNvPr id="337" name="Picture 4"/>
          <p:cNvPicPr/>
          <p:nvPr/>
        </p:nvPicPr>
        <p:blipFill>
          <a:blip r:embed="rId19">
            <a:extLst/>
          </a:blip>
          <a:stretch/>
        </p:blipFill>
        <p:spPr>
          <a:xfrm>
            <a:off x="467640" y="616536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338" name="Picture 14"/>
          <p:cNvPicPr/>
          <p:nvPr/>
        </p:nvPicPr>
        <p:blipFill>
          <a:blip r:embed="rId20"/>
          <a:srcRect t="9985" b="19971"/>
          <a:stretch/>
        </p:blipFill>
        <p:spPr>
          <a:xfrm>
            <a:off x="1312560" y="6180840"/>
            <a:ext cx="522720" cy="343800"/>
          </a:xfrm>
          <a:prstGeom prst="rect">
            <a:avLst/>
          </a:prstGeom>
          <a:ln>
            <a:noFill/>
          </a:ln>
        </p:spPr>
      </p:pic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7" name="Picture 12"/>
          <p:cNvPicPr/>
          <p:nvPr/>
        </p:nvPicPr>
        <p:blipFill>
          <a:blip r:embed="rId15"/>
          <a:stretch/>
        </p:blipFill>
        <p:spPr>
          <a:xfrm>
            <a:off x="8388360" y="692640"/>
            <a:ext cx="472680" cy="431640"/>
          </a:xfrm>
          <a:prstGeom prst="rect">
            <a:avLst/>
          </a:prstGeom>
          <a:ln>
            <a:noFill/>
          </a:ln>
        </p:spPr>
      </p:pic>
      <p:pic>
        <p:nvPicPr>
          <p:cNvPr id="378" name="Picture 14"/>
          <p:cNvPicPr/>
          <p:nvPr/>
        </p:nvPicPr>
        <p:blipFill>
          <a:blip r:embed="rId16"/>
          <a:stretch/>
        </p:blipFill>
        <p:spPr>
          <a:xfrm>
            <a:off x="7452360" y="188640"/>
            <a:ext cx="472680" cy="431640"/>
          </a:xfrm>
          <a:prstGeom prst="rect">
            <a:avLst/>
          </a:prstGeom>
          <a:ln>
            <a:noFill/>
          </a:ln>
        </p:spPr>
      </p:pic>
      <p:pic>
        <p:nvPicPr>
          <p:cNvPr id="379" name="Picture 2"/>
          <p:cNvPicPr/>
          <p:nvPr/>
        </p:nvPicPr>
        <p:blipFill>
          <a:blip r:embed="rId17"/>
          <a:stretch/>
        </p:blipFill>
        <p:spPr>
          <a:xfrm>
            <a:off x="8028360" y="188640"/>
            <a:ext cx="472680" cy="431640"/>
          </a:xfrm>
          <a:prstGeom prst="rect">
            <a:avLst/>
          </a:prstGeom>
          <a:ln>
            <a:noFill/>
          </a:ln>
        </p:spPr>
      </p:pic>
      <p:pic>
        <p:nvPicPr>
          <p:cNvPr id="380" name="Picture 4"/>
          <p:cNvPicPr/>
          <p:nvPr/>
        </p:nvPicPr>
        <p:blipFill>
          <a:blip r:embed="rId18">
            <a:extLst/>
          </a:blip>
          <a:stretch/>
        </p:blipFill>
        <p:spPr>
          <a:xfrm>
            <a:off x="508680" y="276480"/>
            <a:ext cx="431640" cy="367920"/>
          </a:xfrm>
          <a:prstGeom prst="rect">
            <a:avLst/>
          </a:prstGeom>
          <a:ln>
            <a:noFill/>
          </a:ln>
        </p:spPr>
      </p:pic>
      <p:pic>
        <p:nvPicPr>
          <p:cNvPr id="381" name="Picture 12"/>
          <p:cNvPicPr/>
          <p:nvPr/>
        </p:nvPicPr>
        <p:blipFill>
          <a:blip r:embed="rId19"/>
          <a:stretch/>
        </p:blipFill>
        <p:spPr>
          <a:xfrm>
            <a:off x="1043640" y="188640"/>
            <a:ext cx="514080" cy="437760"/>
          </a:xfrm>
          <a:prstGeom prst="rect">
            <a:avLst/>
          </a:prstGeom>
          <a:ln>
            <a:noFill/>
          </a:ln>
        </p:spPr>
      </p:pic>
      <p:pic>
        <p:nvPicPr>
          <p:cNvPr id="382" name="Picture 14"/>
          <p:cNvPicPr/>
          <p:nvPr/>
        </p:nvPicPr>
        <p:blipFill>
          <a:blip r:embed="rId20"/>
          <a:srcRect t="10003" b="19990"/>
          <a:stretch/>
        </p:blipFill>
        <p:spPr>
          <a:xfrm>
            <a:off x="179640" y="692640"/>
            <a:ext cx="723600" cy="431640"/>
          </a:xfrm>
          <a:prstGeom prst="rect">
            <a:avLst/>
          </a:prstGeom>
          <a:ln>
            <a:noFill/>
          </a:ln>
        </p:spPr>
      </p:pic>
      <p:pic>
        <p:nvPicPr>
          <p:cNvPr id="383" name="Picture 4"/>
          <p:cNvPicPr/>
          <p:nvPr/>
        </p:nvPicPr>
        <p:blipFill>
          <a:blip r:embed="rId21"/>
          <a:stretch/>
        </p:blipFill>
        <p:spPr>
          <a:xfrm>
            <a:off x="1187640" y="6309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4" name="Picture 6"/>
          <p:cNvPicPr/>
          <p:nvPr/>
        </p:nvPicPr>
        <p:blipFill>
          <a:blip r:embed="rId22"/>
          <a:stretch/>
        </p:blipFill>
        <p:spPr>
          <a:xfrm>
            <a:off x="611640" y="6165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5" name="Picture 10"/>
          <p:cNvPicPr/>
          <p:nvPr/>
        </p:nvPicPr>
        <p:blipFill>
          <a:blip r:embed="rId23"/>
          <a:stretch/>
        </p:blipFill>
        <p:spPr>
          <a:xfrm>
            <a:off x="251640" y="5733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6" name="Picture 4"/>
          <p:cNvPicPr/>
          <p:nvPr/>
        </p:nvPicPr>
        <p:blipFill>
          <a:blip r:embed="rId24">
            <a:extLst/>
          </a:blip>
          <a:stretch/>
        </p:blipFill>
        <p:spPr>
          <a:xfrm>
            <a:off x="8172360" y="6093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7" name="Picture 12"/>
          <p:cNvPicPr/>
          <p:nvPr/>
        </p:nvPicPr>
        <p:blipFill>
          <a:blip r:embed="rId25"/>
          <a:stretch/>
        </p:blipFill>
        <p:spPr>
          <a:xfrm>
            <a:off x="7668360" y="6309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388" name="Picture 14"/>
          <p:cNvPicPr/>
          <p:nvPr/>
        </p:nvPicPr>
        <p:blipFill>
          <a:blip r:embed="rId26"/>
          <a:srcRect t="10012" b="19965"/>
          <a:stretch/>
        </p:blipFill>
        <p:spPr>
          <a:xfrm>
            <a:off x="8388360" y="5589360"/>
            <a:ext cx="616680" cy="431640"/>
          </a:xfrm>
          <a:prstGeom prst="rect">
            <a:avLst/>
          </a:prstGeom>
          <a:ln>
            <a:noFill/>
          </a:ln>
        </p:spPr>
      </p:pic>
      <p:sp>
        <p:nvSpPr>
          <p:cNvPr id="38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0" y="0"/>
            <a:ext cx="9143640" cy="68576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76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8" name="Picture 2"/>
          <p:cNvPicPr/>
          <p:nvPr/>
        </p:nvPicPr>
        <p:blipFill>
          <a:blip r:embed="rId15"/>
          <a:stretch/>
        </p:blipFill>
        <p:spPr>
          <a:xfrm>
            <a:off x="179640" y="508536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429" name="Picture 4"/>
          <p:cNvPicPr/>
          <p:nvPr/>
        </p:nvPicPr>
        <p:blipFill>
          <a:blip r:embed="rId16"/>
          <a:stretch/>
        </p:blipFill>
        <p:spPr>
          <a:xfrm>
            <a:off x="765720" y="632484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430" name="Picture 6"/>
          <p:cNvPicPr/>
          <p:nvPr/>
        </p:nvPicPr>
        <p:blipFill>
          <a:blip r:embed="rId17"/>
          <a:stretch/>
        </p:blipFill>
        <p:spPr>
          <a:xfrm>
            <a:off x="326160" y="622152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431" name="Picture 10"/>
          <p:cNvPicPr/>
          <p:nvPr/>
        </p:nvPicPr>
        <p:blipFill>
          <a:blip r:embed="rId18"/>
          <a:srcRect b="9981"/>
          <a:stretch/>
        </p:blipFill>
        <p:spPr>
          <a:xfrm>
            <a:off x="179640" y="5842800"/>
            <a:ext cx="406440" cy="343800"/>
          </a:xfrm>
          <a:prstGeom prst="rect">
            <a:avLst/>
          </a:prstGeom>
          <a:ln>
            <a:noFill/>
          </a:ln>
        </p:spPr>
      </p:pic>
      <p:pic>
        <p:nvPicPr>
          <p:cNvPr id="432" name="Picture 4"/>
          <p:cNvPicPr/>
          <p:nvPr/>
        </p:nvPicPr>
        <p:blipFill>
          <a:blip r:embed="rId19">
            <a:extLst/>
          </a:blip>
          <a:stretch/>
        </p:blipFill>
        <p:spPr>
          <a:xfrm>
            <a:off x="179640" y="546408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433" name="Picture 14"/>
          <p:cNvPicPr/>
          <p:nvPr/>
        </p:nvPicPr>
        <p:blipFill>
          <a:blip r:embed="rId20"/>
          <a:srcRect t="9985" b="19971"/>
          <a:stretch/>
        </p:blipFill>
        <p:spPr>
          <a:xfrm>
            <a:off x="1168560" y="6324840"/>
            <a:ext cx="522720" cy="343800"/>
          </a:xfrm>
          <a:prstGeom prst="rect">
            <a:avLst/>
          </a:prstGeom>
          <a:ln>
            <a:noFill/>
          </a:ln>
        </p:spPr>
      </p:pic>
      <p:pic>
        <p:nvPicPr>
          <p:cNvPr id="434" name="Picture 2"/>
          <p:cNvPicPr/>
          <p:nvPr/>
        </p:nvPicPr>
        <p:blipFill>
          <a:blip r:embed="rId15"/>
          <a:stretch/>
        </p:blipFill>
        <p:spPr>
          <a:xfrm>
            <a:off x="8526600" y="508536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435" name="Picture 4"/>
          <p:cNvPicPr/>
          <p:nvPr/>
        </p:nvPicPr>
        <p:blipFill>
          <a:blip r:embed="rId16"/>
          <a:stretch/>
        </p:blipFill>
        <p:spPr>
          <a:xfrm>
            <a:off x="7940520" y="632484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436" name="Picture 6"/>
          <p:cNvPicPr/>
          <p:nvPr/>
        </p:nvPicPr>
        <p:blipFill>
          <a:blip r:embed="rId17"/>
          <a:stretch/>
        </p:blipFill>
        <p:spPr>
          <a:xfrm>
            <a:off x="8380080" y="622152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437" name="Picture 10"/>
          <p:cNvPicPr/>
          <p:nvPr/>
        </p:nvPicPr>
        <p:blipFill>
          <a:blip r:embed="rId18"/>
          <a:srcRect b="9981"/>
          <a:stretch/>
        </p:blipFill>
        <p:spPr>
          <a:xfrm>
            <a:off x="8485920" y="5842800"/>
            <a:ext cx="406440" cy="343800"/>
          </a:xfrm>
          <a:prstGeom prst="rect">
            <a:avLst/>
          </a:prstGeom>
          <a:ln>
            <a:noFill/>
          </a:ln>
        </p:spPr>
      </p:pic>
      <p:pic>
        <p:nvPicPr>
          <p:cNvPr id="438" name="Picture 4"/>
          <p:cNvPicPr/>
          <p:nvPr/>
        </p:nvPicPr>
        <p:blipFill>
          <a:blip r:embed="rId19">
            <a:extLst/>
          </a:blip>
          <a:stretch/>
        </p:blipFill>
        <p:spPr>
          <a:xfrm>
            <a:off x="8526600" y="5464080"/>
            <a:ext cx="365760" cy="343800"/>
          </a:xfrm>
          <a:prstGeom prst="rect">
            <a:avLst/>
          </a:prstGeom>
          <a:ln>
            <a:noFill/>
          </a:ln>
        </p:spPr>
      </p:pic>
      <p:pic>
        <p:nvPicPr>
          <p:cNvPr id="439" name="Picture 14"/>
          <p:cNvPicPr/>
          <p:nvPr/>
        </p:nvPicPr>
        <p:blipFill>
          <a:blip r:embed="rId20"/>
          <a:srcRect t="9985" b="19971"/>
          <a:stretch/>
        </p:blipFill>
        <p:spPr>
          <a:xfrm>
            <a:off x="7380720" y="6324840"/>
            <a:ext cx="522720" cy="343800"/>
          </a:xfrm>
          <a:prstGeom prst="rect">
            <a:avLst/>
          </a:prstGeom>
          <a:ln>
            <a:noFill/>
          </a:ln>
        </p:spPr>
      </p:pic>
      <p:sp>
        <p:nvSpPr>
          <p:cNvPr id="4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206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206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2413440" y="764640"/>
            <a:ext cx="6078240" cy="273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endParaRPr lang="ru-RU" sz="2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100000"/>
              </a:lnSpc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3440" y="260640"/>
            <a:ext cx="6078240" cy="3240000"/>
          </a:xfrm>
        </p:spPr>
        <p:txBody>
          <a:bodyPr/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Краткосрочный проект</a:t>
            </a:r>
            <a:b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 ПДД  в подготовительной группе</a:t>
            </a:r>
            <a:b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«Безопасный пешеход начинается с детства»</a:t>
            </a:r>
            <a:b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/>
          </p:nvPr>
        </p:nvSpPr>
        <p:spPr>
          <a:xfrm>
            <a:off x="2413440" y="4365104"/>
            <a:ext cx="6078240" cy="19442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Подготовила воспитатель :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Газалиева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А.Т.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2022г.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Подвижная игра: </a:t>
            </a:r>
            <a:r>
              <a:rPr lang="ru-RU" sz="40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«Перекресток»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77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78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1026" name="Picture 2" descr="C:\Users\Ахмад\Desktop\проект\IMG-20220210-WA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63343"/>
            <a:ext cx="3456384" cy="38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хмад\Desktop\проект\IMG-20220210-WA01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/>
          <a:stretch/>
        </p:blipFill>
        <p:spPr bwMode="auto">
          <a:xfrm>
            <a:off x="699312" y="1863343"/>
            <a:ext cx="3534248" cy="38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78656"/>
            <a:ext cx="7632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Дидактическая игра: «Умелый пешеход»</a:t>
            </a:r>
          </a:p>
          <a:p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C:\Users\Ахмад\Desktop\проект\IMG_20220204_101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7"/>
            <a:ext cx="5904656" cy="4966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6021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5607" y="404663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Разбор ситуаций: </a:t>
            </a:r>
            <a:endParaRPr lang="ru-RU" sz="32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Как правильно перейти через дорогу?»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C:\Users\Ахмад\Desktop\проект\IMG_20220203_1545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207551" cy="4729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5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187624" y="980728"/>
            <a:ext cx="7282808" cy="53284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Положительные результаты проекта можно оценить по следующим показателям: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1. Высокий уровень знаний детьми правил безопасного поведения на улицах и дорогах (в соответствии с возрастными требованиями).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2. Наличие у детей мотивации к самостоятельной работе по данной теме.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3. Уровень вовлеченности детей к решению данной проблемы.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4. Проявление у детей негативного отношения к нарушениям ПДД.</a:t>
            </a:r>
          </a:p>
          <a:p>
            <a:pPr>
              <a:spcBef>
                <a:spcPts val="1800"/>
              </a:spcBef>
            </a:pP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5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Умение детей быстро и правильно ориентироваться в дорожных ситуациях (в различных игровых ситуациях);</a:t>
            </a:r>
          </a:p>
          <a:p>
            <a:pPr>
              <a:spcBef>
                <a:spcPts val="1800"/>
              </a:spcBef>
            </a:pP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1475640" y="260640"/>
            <a:ext cx="7199640" cy="115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5400" b="0" strike="noStrike" spc="-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ВЫВОД :</a:t>
            </a:r>
            <a:endParaRPr lang="ru-RU" sz="5400" b="0" strike="noStrike" spc="-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928" y="1844824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-1" dirty="0">
                <a:solidFill>
                  <a:srgbClr val="FF0000"/>
                </a:solidFill>
                <a:latin typeface="Monotype Corsiva" panose="03010101010201010101" pitchFamily="66" charset="0"/>
              </a:rPr>
              <a:t>Чем раньше дети научаться культуре поведения на дорогах и улицах, тем меньше будет происшествий на проезжей части улиц. Ребенок - новый участник дорожного движения, дисциплинированный пешеход, культурный пассажир.</a:t>
            </a:r>
          </a:p>
        </p:txBody>
      </p:sp>
    </p:spTree>
    <p:extLst>
      <p:ext uri="{BB962C8B-B14F-4D97-AF65-F5344CB8AC3E}">
        <p14:creationId xmlns:p14="http://schemas.microsoft.com/office/powerpoint/2010/main" val="17428388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3772" y="-12082"/>
            <a:ext cx="8604448" cy="15841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kumimoji="0" lang="ru-RU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</a:rPr>
              <a:t/>
            </a:r>
            <a:br>
              <a:rPr kumimoji="0" lang="ru-RU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</a:rPr>
            </a:br>
            <a:r>
              <a:rPr lang="ru-RU" sz="2800" kern="1200" spc="-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800" kern="1200" spc="-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</a:rPr>
              <a:t>Особое значение, исходя из особенностей возраста детей, для проекта имела игровая деятельность, где с помощью моделирования, ролей, детям были закреплены теоретические знания о правилах безопасного поведения на дороге , в транспорте, в пути</a:t>
            </a:r>
            <a:r>
              <a:rPr kumimoji="0" lang="ru-RU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</a:rPr>
              <a:t>.</a:t>
            </a:r>
            <a:br>
              <a:rPr kumimoji="0" lang="ru-RU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15" name="Picture 2" descr="C:\Users\Ахмад\Desktop\проект\IMG-20220203-WA0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84776" cy="46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876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Все мы педагоги,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пытаемся  ответить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на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вопрос</a:t>
            </a:r>
          </a:p>
          <a:p>
            <a:pPr lvl="0" algn="ctr"/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«Как обеспечить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безопасность</a:t>
            </a:r>
          </a:p>
          <a:p>
            <a:pPr lvl="0" algn="ctr"/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здоровый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образ  жизни наших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детей?»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12085"/>
            <a:ext cx="7200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Вид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проекта: информационно - познавательный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.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indent="228600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Сроки реализации: краткосрочный </a:t>
            </a:r>
            <a:r>
              <a:rPr lang="ru-RU" sz="2400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с06.12.2021 по </a:t>
            </a:r>
          </a:p>
          <a:p>
            <a:pPr indent="228600">
              <a:lnSpc>
                <a:spcPct val="150000"/>
              </a:lnSpc>
            </a:pPr>
            <a:r>
              <a:rPr lang="ru-RU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17.12.2021г.)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indent="228600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Объект проекта: совместная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работа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воспитатели и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дети.</a:t>
            </a:r>
          </a:p>
          <a:p>
            <a:pPr indent="228600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Предмет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проекта: процесс воспитания и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обучения.</a:t>
            </a: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       </a:t>
            </a:r>
          </a:p>
          <a:p>
            <a:pPr indent="228600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Участники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проекта: воспитатель – </a:t>
            </a:r>
            <a:r>
              <a:rPr lang="ru-RU" sz="2400" dirty="0" err="1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Газалиева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А.Т.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indent="228600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дети подготовительной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группы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.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</a:rPr>
              <a:t> Разработчик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</a:rPr>
              <a:t> проекта: воспитатель – </a:t>
            </a:r>
            <a:r>
              <a:rPr lang="ru-RU" sz="2400" dirty="0" err="1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</a:rPr>
              <a:t>Газалиева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</a:rPr>
              <a:t> А.Т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extShape 1"/>
          <p:cNvSpPr txBox="1"/>
          <p:nvPr/>
        </p:nvSpPr>
        <p:spPr>
          <a:xfrm>
            <a:off x="1475640" y="260640"/>
            <a:ext cx="7128360" cy="115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 algn="ctr"/>
            <a:r>
              <a:rPr lang="ru-RU" sz="32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«Правила дорожные не так уж и сложны, </a:t>
            </a:r>
          </a:p>
          <a:p>
            <a:pPr lvl="0" algn="ctr"/>
            <a:r>
              <a:rPr lang="ru-RU" sz="32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только в жизни правила очень всем нужны»</a:t>
            </a:r>
          </a:p>
        </p:txBody>
      </p:sp>
      <p:sp>
        <p:nvSpPr>
          <p:cNvPr id="569" name="TextShape 2"/>
          <p:cNvSpPr txBox="1"/>
          <p:nvPr/>
        </p:nvSpPr>
        <p:spPr>
          <a:xfrm>
            <a:off x="1475640" y="1700640"/>
            <a:ext cx="7128360" cy="4896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2050" name="Picture 2" descr="C:\Users\Ахмад\Desktop\проект\IMG-20220210-WA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72" y="1700640"/>
            <a:ext cx="6264696" cy="478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1952"/>
            <a:ext cx="7488832" cy="509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>
              <a:lnSpc>
                <a:spcPct val="115000"/>
              </a:lnSpc>
            </a:pP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lvl="0" indent="228600" algn="ctr">
              <a:lnSpc>
                <a:spcPct val="115000"/>
              </a:lnSpc>
            </a:pPr>
            <a:endParaRPr lang="ru-RU" sz="3200" dirty="0" smtClean="0">
              <a:solidFill>
                <a:srgbClr val="C0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lvl="0" indent="228600" algn="ctr">
              <a:lnSpc>
                <a:spcPct val="115000"/>
              </a:lnSpc>
            </a:pPr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   </a:t>
            </a:r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Зачастую причиной дорожно-транспортных происшествий бывают </a:t>
            </a:r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дети. Поэтому обеспечение</a:t>
            </a:r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 безопасности движения становиться все более важной государственной задачей, и особое значение приобретает заблаговременная подготовка самых маленьких пешеходов и пассажиров – детей.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1331640" y="260640"/>
            <a:ext cx="7199640" cy="115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Цели и задачи проекта :</a:t>
            </a:r>
            <a:endParaRPr lang="ru-RU" sz="4400" b="0" strike="noStrike" spc="-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84" name="TextShape 2"/>
          <p:cNvSpPr txBox="1"/>
          <p:nvPr/>
        </p:nvSpPr>
        <p:spPr>
          <a:xfrm>
            <a:off x="1661587" y="1412280"/>
            <a:ext cx="7210800" cy="453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2060"/>
              </a:buClr>
              <a:buFont typeface="Arial"/>
              <a:buChar char="•"/>
            </a:pPr>
            <a:r>
              <a:rPr lang="ru-RU" spc="-1" dirty="0" smtClean="0">
                <a:solidFill>
                  <a:srgbClr val="002060"/>
                </a:solidFill>
                <a:latin typeface="Times New Roman"/>
              </a:rPr>
              <a:t>:</a:t>
            </a:r>
            <a:endParaRPr lang="ru-RU" sz="6400" spc="-1" dirty="0">
              <a:solidFill>
                <a:srgbClr val="00206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2060"/>
              </a:buClr>
              <a:buFont typeface="Arial"/>
              <a:buChar char="•"/>
            </a:pPr>
            <a:endParaRPr lang="ru-RU" sz="7200" spc="-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343080" indent="-342720">
              <a:lnSpc>
                <a:spcPct val="12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Закреплять </a:t>
            </a:r>
            <a:r>
              <a:rPr lang="ru-RU" sz="96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знания о правилах дорожного движения</a:t>
            </a: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</a:p>
          <a:p>
            <a:pPr marL="343080" indent="-342720">
              <a:lnSpc>
                <a:spcPct val="12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Расширять </a:t>
            </a:r>
            <a:r>
              <a:rPr lang="ru-RU" sz="96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знания о светофоре</a:t>
            </a: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9600" spc="-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343080" indent="-342720">
              <a:lnSpc>
                <a:spcPct val="12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Расширять знания детей о работе сотрудников ГИБДД.</a:t>
            </a:r>
          </a:p>
          <a:p>
            <a:pPr marL="343080" indent="-342720">
              <a:lnSpc>
                <a:spcPct val="12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Продолжать знакомить с назначением дорожных знаков.</a:t>
            </a:r>
          </a:p>
          <a:p>
            <a:pPr marL="343080" indent="-342720">
              <a:lnSpc>
                <a:spcPct val="12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Систематизировать знания детей о ПДД путем проигрывания проблемных ситуаций</a:t>
            </a: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9600" spc="-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343080" indent="-342720">
              <a:lnSpc>
                <a:spcPct val="12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развивать осторожность, внимательность, самостоятельность, ответственность и осмотрительность на дороге</a:t>
            </a: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;</a:t>
            </a:r>
            <a:endParaRPr lang="ru-RU" sz="9600" spc="-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343080" indent="-342720">
              <a:lnSpc>
                <a:spcPct val="12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9600" spc="-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Формировать личностные качества: внимание, ответственность за своё поведение - уверенность в своих действиях.</a:t>
            </a:r>
          </a:p>
          <a:p>
            <a:pPr marL="343080" indent="-342720">
              <a:lnSpc>
                <a:spcPct val="120000"/>
              </a:lnSpc>
              <a:buClr>
                <a:srgbClr val="002060"/>
              </a:buClr>
              <a:buFont typeface="Arial"/>
              <a:buChar char="•"/>
            </a:pPr>
            <a:endParaRPr lang="ru-RU" sz="6400" spc="-1" dirty="0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Shape 1"/>
          <p:cNvSpPr txBox="1"/>
          <p:nvPr/>
        </p:nvSpPr>
        <p:spPr>
          <a:xfrm>
            <a:off x="1483714" y="260640"/>
            <a:ext cx="7056360" cy="936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Беседа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«Зачем нужны правила дорожного движения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».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571" name="TextShape 2"/>
          <p:cNvSpPr txBox="1"/>
          <p:nvPr/>
        </p:nvSpPr>
        <p:spPr>
          <a:xfrm>
            <a:off x="1627375" y="5733255"/>
            <a:ext cx="6617033" cy="94867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4" name="Рисунок 3" descr="C:\Users\Ахмад\Desktop\проект\IMG_20220203_163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39" y="1887111"/>
            <a:ext cx="6336704" cy="432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683832" y="332640"/>
            <a:ext cx="7992360" cy="115214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32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Раскраски с ПДД для дошкольников </a:t>
            </a:r>
          </a:p>
          <a:p>
            <a:pPr algn="ctr"/>
            <a:r>
              <a:rPr lang="ru-RU" sz="32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«Дорожные знаки»</a:t>
            </a:r>
          </a:p>
        </p:txBody>
      </p:sp>
      <p:sp>
        <p:nvSpPr>
          <p:cNvPr id="575" name="TextShape 2"/>
          <p:cNvSpPr txBox="1"/>
          <p:nvPr/>
        </p:nvSpPr>
        <p:spPr>
          <a:xfrm>
            <a:off x="1331640" y="1490008"/>
            <a:ext cx="6696744" cy="453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8" name="Рисунок 7" descr="C:\Users\Ахмад\Desktop\проект\IMG_20220207_11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68" y="1808740"/>
            <a:ext cx="5976664" cy="460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1475640" y="329633"/>
            <a:ext cx="7128360" cy="115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2800" spc="-1" dirty="0">
                <a:solidFill>
                  <a:srgbClr val="C00000"/>
                </a:solidFill>
                <a:latin typeface="Monotype Corsiva" panose="03010101010201010101" pitchFamily="66" charset="0"/>
              </a:rPr>
              <a:t>Аппликация: «Веселый светофор»</a:t>
            </a:r>
            <a:endParaRPr lang="ru-RU" sz="2800" spc="-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73" name="TextShape 2"/>
          <p:cNvSpPr txBox="1"/>
          <p:nvPr/>
        </p:nvSpPr>
        <p:spPr>
          <a:xfrm>
            <a:off x="1464120" y="1628640"/>
            <a:ext cx="7200360" cy="4780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11" name="Рисунок 10" descr="C:\Users\Ахмад\Desktop\проект\IMG_20220204_100427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6048672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47667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Беседа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«О чем нам расскажут дорожные знаки»</a:t>
            </a:r>
          </a:p>
        </p:txBody>
      </p:sp>
      <p:pic>
        <p:nvPicPr>
          <p:cNvPr id="8" name="Рисунок 7" descr="C:\Users\Ахмад\Desktop\проект\IMG-20220203-WA04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27" y="1728470"/>
            <a:ext cx="6254765" cy="458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5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295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   Краткосрочный проект  по ПДД  в подготовительной группе «Безопасный пешеход начинается с детства»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Особое значение, исходя из особенностей возраста детей, для проекта имела игровая деятельность, где с помощью моделирования, ролей, детям были закреплены теоретические знания о правилах безопасного поведения на дороге , в транспорте, в пути.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subject/>
  <dc:creator>Павел Погодаев</dc:creator>
  <dc:description/>
  <cp:lastModifiedBy>Ахмад</cp:lastModifiedBy>
  <cp:revision>46</cp:revision>
  <dcterms:created xsi:type="dcterms:W3CDTF">2017-11-06T09:36:21Z</dcterms:created>
  <dcterms:modified xsi:type="dcterms:W3CDTF">2022-02-10T13:18:45Z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