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807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A2B1-0DF1-4AF4-A26D-08EFA4DF616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50D93-C4DA-45D5-A9FE-5149FC04C9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Краткосрочный проект 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технологии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«СТОП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-КОРОНАВИРУС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292" y="1916831"/>
            <a:ext cx="3744416" cy="476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не боюсь еще и еще раз повторить: забота о здоровье-это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В.А.Сухомлинский</a:t>
            </a: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 smtClean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49" y="1600200"/>
            <a:ext cx="3200502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Профилактическая работа с педагогами ДОУ</a:t>
            </a:r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8" y="2491792"/>
            <a:ext cx="3740224" cy="388953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4"/>
            <a:ext cx="4038600" cy="36540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ЗДОРОВЬЕ В НАШИХ РУКАХ!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96043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45638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64452" y="1902233"/>
            <a:ext cx="1288295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53840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ЦЕЛЬ</a:t>
            </a:r>
            <a:r>
              <a:rPr lang="ru-RU" sz="22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ru-RU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  <a:t>формирование ответственности за соблюдение правил сохранения собственного здоровья и здоровья окружающих среди участников образовательных отношений в стенах детского сада в период пандемии COVID-19</a:t>
            </a:r>
            <a:br>
              <a:rPr lang="ru-RU" sz="22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143404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1. Что вы знаете про COVID-19?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. Как вы думаете, COVID-19 опаснее, чем обычный грипп?</a:t>
            </a: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3. Какие основные симптомы заболевания вы знаете?</a:t>
            </a: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4. Какие меры безопасности вы знаете?</a:t>
            </a:r>
          </a:p>
          <a:p>
            <a:r>
              <a:rPr lang="ru-RU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5. Как вы соблюдаете самоизоляцию?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01" y="2071678"/>
            <a:ext cx="3199997" cy="405448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29600" cy="1797040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Здоровье 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–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самое дорогое, что есть у человека. Проблема здоровья актуальна во все времена. Сохранение и укрепление здоровья остается самой острой социальной проблемой общества в настоящее время.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5635"/>
            <a:ext cx="4038600" cy="4000528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6162"/>
            <a:ext cx="4038600" cy="352839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52" y="64326"/>
            <a:ext cx="8229600" cy="1143000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1. Что вы знаете про COVID-19?	</a:t>
            </a:r>
            <a:b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	          2. Как вы думаете, COVID-19 опаснее, чем обычный грипп?            </a:t>
            </a:r>
            <a:b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</a:t>
            </a:r>
            <a:r>
              <a:rPr lang="ru-RU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. Какие меры безопасности вы знаете?</a:t>
            </a:r>
            <a:br>
              <a:rPr lang="ru-RU" sz="18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1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152" y="1628800"/>
            <a:ext cx="4038600" cy="4525963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Педагогический проект &amp;quot; Здоровьесберегающие технологии в ДОУ&amp;quot; 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2" y="1412776"/>
            <a:ext cx="403860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64" y="260648"/>
            <a:ext cx="8820472" cy="1143000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Пропаганда ЗОЖ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На занятие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по аппликации ребенок будет учится анализировать, сравнивать, классифицировать свойства и признаки объектов и явлений, обогащает свой сенсомоторный опыт, развивает все свои познавательные процессы.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2" y="1600200"/>
            <a:ext cx="3744415" cy="449849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0718"/>
            <a:ext cx="4038600" cy="30249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ИНФО для родителей </a:t>
            </a:r>
            <a:endParaRPr lang="ru-RU" sz="1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Работа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с шерстяными нитками очень полезна для дошкольников,  она развивает  моторную ловкость детей, координацию рук и глаз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7352"/>
            <a:ext cx="4038600" cy="452596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28105"/>
            <a:ext cx="4104456" cy="41044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Контроль за соблюдением КГН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06" y="1600200"/>
            <a:ext cx="3432188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6" y="1600200"/>
            <a:ext cx="3432188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Валеологическое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просвещение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" y="1600199"/>
            <a:ext cx="3672408" cy="452596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4563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2376264"/>
          </a:xfr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2936"/>
            <a:ext cx="3816423" cy="3819844"/>
          </a:xfr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06" y="3035808"/>
            <a:ext cx="3581034" cy="309035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8383960" cy="2376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146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Mongolian Baiti</vt:lpstr>
      <vt:lpstr>Monotype Corsiva</vt:lpstr>
      <vt:lpstr>Times New Roman</vt:lpstr>
      <vt:lpstr>Тема Office</vt:lpstr>
      <vt:lpstr>Краткосрочный проект  «Здоровьесберегающие технологии  «СТОП -КОРОНАВИРУС»</vt:lpstr>
      <vt:lpstr> ЦЕЛЬ: формирование ответственности за соблюдение правил сохранения собственного здоровья и здоровья окружающих среди участников образовательных отношений в стенах детского сада в период пандемии COVID-19  </vt:lpstr>
      <vt:lpstr> Здоровье – самое дорогое, что есть у человека. Проблема здоровья актуальна во все времена. Сохранение и укрепление здоровья остается самой острой социальной проблемой общества в настоящее время. </vt:lpstr>
      <vt:lpstr>1. Что вы знаете про COVID-19?             2. Как вы думаете, COVID-19 опаснее, чем обычный грипп?             4. Какие меры безопасности вы знаете? </vt:lpstr>
      <vt:lpstr>Пропаганда ЗОЖ </vt:lpstr>
      <vt:lpstr>ИНФО для родителей </vt:lpstr>
      <vt:lpstr>Контроль за соблюдением КГН</vt:lpstr>
      <vt:lpstr>Валеологическое просвещение</vt:lpstr>
      <vt:lpstr>  </vt:lpstr>
      <vt:lpstr> Профилактическая работа с педагогами ДОУ </vt:lpstr>
      <vt:lpstr>ЗДОРОВЬЕ В НАШИХ РУКАХ!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национальноо ковра «Истанг» из шерстян</dc:title>
  <dc:creator>User</dc:creator>
  <cp:lastModifiedBy>1</cp:lastModifiedBy>
  <cp:revision>55</cp:revision>
  <dcterms:created xsi:type="dcterms:W3CDTF">2021-02-24T11:45:15Z</dcterms:created>
  <dcterms:modified xsi:type="dcterms:W3CDTF">2022-02-14T21:56:00Z</dcterms:modified>
</cp:coreProperties>
</file>