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8" r:id="rId8"/>
    <p:sldId id="269" r:id="rId9"/>
    <p:sldId id="260" r:id="rId10"/>
    <p:sldId id="261" r:id="rId11"/>
    <p:sldId id="271" r:id="rId12"/>
    <p:sldId id="265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23762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Къовсам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«Сан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деган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илли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сан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488832" cy="35283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«ГУЬМСАН МУНИЦИПАЛЬНИ К1ОШТАН ШКОЛАЛ ХЬАЛХАРА ДЕШАРАН УРХАЛЛА»</a:t>
            </a:r>
          </a:p>
          <a:p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Муниципальни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школал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хьалхара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дешаран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Гуьмсан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муниципальни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к1оштан Гуьмсе-г1алин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11 «Нана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кхетош-кхиорхо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Селимбаева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Хедижат</a:t>
            </a:r>
            <a:endParaRPr lang="ru-RU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Магамедовна</a:t>
            </a:r>
            <a:endParaRPr lang="ru-RU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848872" cy="1728192"/>
          </a:xfrm>
        </p:spPr>
        <p:txBody>
          <a:bodyPr>
            <a:normAutofit/>
          </a:bodyPr>
          <a:lstStyle/>
          <a:p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мастер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байракх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г1уллакхан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ловзар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Бовза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матте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безам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004048" cy="374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96752"/>
            <a:ext cx="7715304" cy="44644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дай-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наношца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акци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Маьрша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дахар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Махкахь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хаттам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г1уллакхан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ловзар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бу-къам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бац-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къам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buFontTx/>
              <a:buChar char="-"/>
            </a:pP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доьзалан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къовсам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даарийн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шун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9"/>
            <a:ext cx="7429552" cy="2143139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Хьовсарна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баркалла</a:t>
            </a:r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19746"/>
          <a:stretch/>
        </p:blipFill>
        <p:spPr>
          <a:xfrm>
            <a:off x="2056711" y="1844824"/>
            <a:ext cx="517345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27784" y="2636912"/>
            <a:ext cx="4176464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47864" y="2996953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денош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цхьанакхетарш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2674122"/>
            <a:ext cx="1440160" cy="84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614500"/>
            <a:ext cx="1944216" cy="752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Бекалахь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!»,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2672559"/>
            <a:ext cx="1440160" cy="84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3951060"/>
            <a:ext cx="1656184" cy="1169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27827" y="4638836"/>
            <a:ext cx="1440160" cy="84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91669" y="4577681"/>
            <a:ext cx="1440160" cy="84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зуда-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байракх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3951060"/>
            <a:ext cx="1440160" cy="84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84218" y="1644172"/>
            <a:ext cx="2122942" cy="846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84218" y="1614500"/>
            <a:ext cx="1996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Машаран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де»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271934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йо1»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6296" y="271934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«Марша ба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хьо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Рамадан!»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3608" y="3951060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Вицлур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къонах-Ахьмад-Хьаьжа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3133143" y="4665277"/>
            <a:ext cx="153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Йахалахь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Нохчийчоь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7092280" y="3922549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Мехк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-да-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къоман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дозалла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2535806"/>
            <a:ext cx="2558748" cy="125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564904"/>
            <a:ext cx="172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Сурт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х1оттор</a:t>
            </a:r>
            <a:endParaRPr lang="ru-RU" sz="2800" i="1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51379" y="980728"/>
            <a:ext cx="2736304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88471" y="4653136"/>
            <a:ext cx="2736304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5556" y="1340768"/>
            <a:ext cx="2736304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0800000" flipV="1">
            <a:off x="6283424" y="2477666"/>
            <a:ext cx="2304259" cy="1703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43608" y="3212976"/>
            <a:ext cx="2393032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41032" y="4244330"/>
            <a:ext cx="2583904" cy="1294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104157" y="576620"/>
            <a:ext cx="2736304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36640" y="980728"/>
            <a:ext cx="2143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Хьаша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ларар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7" y="1650591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Воккхачуьн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лерам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бар»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82106" y="1334628"/>
            <a:ext cx="2074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Йовлакх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кхоссар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2926395"/>
            <a:ext cx="155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Нохчийн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къоман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кхача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H="1" flipV="1">
            <a:off x="1331640" y="3553982"/>
            <a:ext cx="1512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«Бабий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белхи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3810" y="5117944"/>
            <a:ext cx="2016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Ненан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сатийсам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5840460" y="4517973"/>
            <a:ext cx="168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Шовдана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йисте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йахар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429552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ctr">
              <a:buNone/>
            </a:pPr>
            <a:r>
              <a:rPr lang="ru-RU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Аганан</a:t>
            </a:r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йиш</a:t>
            </a:r>
            <a:r>
              <a:rPr lang="ru-RU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indows 10\Desktop\фото\BeautyPlus_20210411115451404_sav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5" b="37370"/>
          <a:stretch/>
        </p:blipFill>
        <p:spPr bwMode="auto">
          <a:xfrm>
            <a:off x="1547664" y="2420888"/>
            <a:ext cx="633670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7572428" cy="2715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безам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кхиабо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тайпанчу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1аморан 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белхийн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кепашца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Кхочушйо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занятеш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«Сан-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Даймохк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«Дайн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ламасташ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Керла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шо-вайн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г1алахь».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Байташ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1амайо.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Туьйранаш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доьшу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Х1оттабо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суртийн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гайтам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Дуьйладаларш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хуьлу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маттахь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гойту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бийца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духарш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до: 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Даймохк-уггаре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хьоме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мотт-къоман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йуьхь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/>
          <a:stretch/>
        </p:blipFill>
        <p:spPr>
          <a:xfrm>
            <a:off x="2022541" y="3501008"/>
            <a:ext cx="4565684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2195736" y="2048654"/>
            <a:ext cx="5112568" cy="339657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4" y="328498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ловзарш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2923" y="1124744"/>
            <a:ext cx="3867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«Гали чу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когаш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боьхкина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вадар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221110" y="5355184"/>
            <a:ext cx="2342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Мушца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д1атакхавар»</a:t>
            </a:r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3140968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Кхокхех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ловзар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504896" y="5397394"/>
            <a:ext cx="2778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Хьаша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ларвар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3284984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Байракх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йаккхар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786742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маь1иг </a:t>
            </a:r>
            <a:endParaRPr lang="ru-RU" sz="36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«1аморан г1о-1амат».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068" y="2834964"/>
            <a:ext cx="3936437" cy="2952328"/>
          </a:xfrm>
          <a:prstGeom prst="rect">
            <a:avLst/>
          </a:prstGeom>
        </p:spPr>
      </p:pic>
      <p:pic>
        <p:nvPicPr>
          <p:cNvPr id="6" name="Рисунок 5" descr="D:\2023_03_02_13_12_IMG_52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8061"/>
          <a:stretch/>
        </p:blipFill>
        <p:spPr bwMode="auto">
          <a:xfrm rot="5400000">
            <a:off x="4151952" y="2258902"/>
            <a:ext cx="3936439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9"/>
            <a:ext cx="7929618" cy="98588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ъовсамаш</a:t>
            </a:r>
            <a:endParaRPr lang="ru-RU" sz="5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227" y="1360007"/>
            <a:ext cx="4248472" cy="792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2028"/>
            <a:ext cx="4093090" cy="800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0950" y="2326184"/>
            <a:ext cx="4536504" cy="692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324" y="5301208"/>
            <a:ext cx="4540696" cy="792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Хелхаран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-о»</a:t>
            </a:r>
            <a:endParaRPr lang="ru-RU" sz="3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923927" y="4437112"/>
            <a:ext cx="4536503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325" y="1360007"/>
            <a:ext cx="2985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Зевне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аз»</a:t>
            </a:r>
            <a:endParaRPr lang="ru-RU" sz="3600" i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14959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Халкъан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хелхар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800" i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424286"/>
            <a:ext cx="3833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Сий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жима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волуш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дуьйна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ларде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7453" y="4515916"/>
            <a:ext cx="3777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Даимана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тхан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дегнаш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чохь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12776"/>
            <a:ext cx="7901014" cy="51125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денош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Бекалахь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Машаран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йо1», «Марша ба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хьо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Рамадан!»,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Вицлур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къонах-Ахьмад-Хьаьжа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Йахалахь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зуда-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байракх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Мехк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-да-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дозалла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ctr">
              <a:buNone/>
            </a:pP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анятеш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«Сан-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Даймохк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«Дайн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ламасташ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Керла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шо-вайн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г1алахь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buNone/>
            </a:pP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Презентациш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бийца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духарш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6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Даймохк-уггаре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хьоме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мотт-къоман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йуьхь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Даймахке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матте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халкъе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безам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buNone/>
            </a:pP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Буклеташ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Маьрша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дахар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Махкахь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buNone/>
            </a:pP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Г1уллакхан 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ловзарш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бу-къам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бац-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къам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  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Бовза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Мастер-класс: «</a:t>
            </a:r>
            <a:r>
              <a:rPr lang="ru-RU" sz="2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ловзарш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Республикин</a:t>
            </a:r>
            <a:r>
              <a:rPr lang="ru-RU" sz="2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байракх</a:t>
            </a: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buNone/>
            </a:pPr>
            <a:r>
              <a: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48680"/>
            <a:ext cx="568863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54868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Белхан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улацаман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автор: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кхетош-кхиорхо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Селимбаева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Х.М.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486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Къовсам «Сан деган илли – сан ненан мотт»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Хьовсарна баркалла!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ToMoC</dc:creator>
  <cp:lastModifiedBy>Windows 10</cp:lastModifiedBy>
  <cp:revision>74</cp:revision>
  <dcterms:created xsi:type="dcterms:W3CDTF">2022-04-14T10:08:54Z</dcterms:created>
  <dcterms:modified xsi:type="dcterms:W3CDTF">2023-10-18T09:53:38Z</dcterms:modified>
</cp:coreProperties>
</file>