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49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4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6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99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542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97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0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6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1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6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3F8A1-A56A-423B-8059-6ED9AEDDCC1C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AACBF-67F9-4201-9AD3-542C79E79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7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8549" y="327546"/>
            <a:ext cx="8857398" cy="1555845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коьчал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мотт-халкъан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хазна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967" y="4735773"/>
            <a:ext cx="11136573" cy="136477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Кечйинарш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кхетош-кхиорхой</a:t>
            </a:r>
            <a:endParaRPr lang="ru-RU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Гуьмсан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муниципальни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к1оштан 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Гуьмсе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г1алан «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беш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№ 11 «Нана»</a:t>
            </a:r>
          </a:p>
          <a:p>
            <a:pPr>
              <a:lnSpc>
                <a:spcPct val="100000"/>
              </a:lnSpc>
              <a:defRPr/>
            </a:pP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Селимбаева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>
                <a:latin typeface="Times New Roman" pitchFamily="18" charset="0"/>
                <a:cs typeface="Times New Roman" pitchFamily="18" charset="0"/>
              </a:rPr>
              <a:t>Хедижат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Магамедовна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defRPr/>
            </a:pPr>
            <a:r>
              <a:rPr lang="ru-RU" sz="6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Булутханова</a:t>
            </a:r>
            <a:r>
              <a:rPr lang="ru-RU" sz="6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Милана </a:t>
            </a:r>
            <a:r>
              <a:rPr lang="ru-RU" sz="6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Джунаидовна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s://static.tildacdn.com/tild3230-3038-4361-a364-663930646234/phot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3" y="1787857"/>
            <a:ext cx="5172502" cy="294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4992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8740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 err="1" smtClean="0">
                <a:latin typeface="Times New Roman" pitchFamily="18" charset="0"/>
                <a:cs typeface="Times New Roman" pitchFamily="18" charset="0"/>
              </a:rPr>
              <a:t>Чаккхенан</a:t>
            </a: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600" b="1" u="sng" dirty="0">
                <a:latin typeface="Times New Roman" pitchFamily="18" charset="0"/>
                <a:cs typeface="Times New Roman" pitchFamily="18" charset="0"/>
              </a:rPr>
            </a:br>
            <a:endParaRPr lang="ru-RU" sz="36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165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йар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Бинчу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белхан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жам1 дар;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кхиоран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аг1онаш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билгалйахар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 descr="https://www.b17.ru/foto/uploaded/upl_1616510668_586161_agpy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93" y="3234519"/>
            <a:ext cx="7301551" cy="275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915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23833"/>
            <a:ext cx="10515600" cy="3668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кхочушйар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къамел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Даймохк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Нохчийчоь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7606"/>
            <a:ext cx="10515600" cy="4689357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1алашонаш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Даймахках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т1еч1аг1дар,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махке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ч1аг1бар;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мехкан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хазалла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ларйар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патриотически дог –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-525" t="19088" b="11813"/>
          <a:stretch/>
        </p:blipFill>
        <p:spPr bwMode="auto">
          <a:xfrm>
            <a:off x="1091820" y="2251882"/>
            <a:ext cx="4148919" cy="3207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6899" t="19687" r="12083" b="13776"/>
          <a:stretch/>
        </p:blipFill>
        <p:spPr bwMode="auto">
          <a:xfrm>
            <a:off x="6114196" y="2251882"/>
            <a:ext cx="4094329" cy="3207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0028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«Сан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-сан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марзо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коьчална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байташ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1амор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2022_08_22_11_32_IMG_106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18145" r="36870" b="18699"/>
          <a:stretch/>
        </p:blipFill>
        <p:spPr bwMode="auto">
          <a:xfrm rot="5400000">
            <a:off x="1339506" y="1189382"/>
            <a:ext cx="3850303" cy="485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2022_08_22_11_41_IMG_108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6" t="20157" r="18879" b="9501"/>
          <a:stretch/>
        </p:blipFill>
        <p:spPr bwMode="auto">
          <a:xfrm>
            <a:off x="6591869" y="1690688"/>
            <a:ext cx="3753134" cy="3850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147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Кхетош-кхиорхошца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г1уллакхан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Бовза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2023_02_06_14_30_IMG_453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9370" b="28382"/>
          <a:stretch/>
        </p:blipFill>
        <p:spPr bwMode="auto">
          <a:xfrm>
            <a:off x="3521122" y="1501254"/>
            <a:ext cx="4981433" cy="2142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2023_02_06_14_31_IMG_45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0" t="23212" r="16665"/>
          <a:stretch/>
        </p:blipFill>
        <p:spPr bwMode="auto">
          <a:xfrm rot="5400000">
            <a:off x="2885634" y="3482730"/>
            <a:ext cx="2775637" cy="2924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2023_02_06_14_31_IMG_45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1389" y="3590502"/>
            <a:ext cx="2726186" cy="279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279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93227"/>
          </a:xfrm>
        </p:spPr>
        <p:txBody>
          <a:bodyPr/>
          <a:lstStyle/>
          <a:p>
            <a:pPr algn="ctr"/>
            <a:r>
              <a:rPr lang="ru-RU" dirty="0" smtClean="0"/>
              <a:t>Проект </a:t>
            </a:r>
            <a:r>
              <a:rPr lang="ru-RU" dirty="0" err="1" smtClean="0"/>
              <a:t>кхочушйаран</a:t>
            </a:r>
            <a:r>
              <a:rPr lang="ru-RU" dirty="0" smtClean="0"/>
              <a:t> </a:t>
            </a:r>
            <a:r>
              <a:rPr lang="ru-RU" dirty="0" err="1" smtClean="0"/>
              <a:t>мероприятеш</a:t>
            </a:r>
            <a:r>
              <a:rPr lang="ru-RU" dirty="0" smtClean="0"/>
              <a:t> д1аг1уш </a:t>
            </a:r>
            <a:r>
              <a:rPr lang="ru-RU" dirty="0" err="1" smtClean="0"/>
              <a:t>йу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407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55094"/>
            <a:ext cx="10515600" cy="10372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боцца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чулацам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6536"/>
            <a:ext cx="10515600" cy="499508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кхиорехь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цуьнан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башхалла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ларйарехь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меттиг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д1алоцу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матто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Мотт-къоман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адамаллин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куьзга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маттал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хаза а,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х1умма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х1уманан бух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цуьнца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доьзна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дерриге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а: 1ер-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дахар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г1иллакхаш,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ламасташ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олуш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бац-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дац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хиларан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билгало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д1абаьлча,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бича,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х1ораннан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декхар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ларбар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бийца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доьзалшца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нахаца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ткъа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иштта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1амо а,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кхио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бошмашкахь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дуьйна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т1екхуьучу т1аьхьенна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марзбан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Кхетош-кхиорхойн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1алашо: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школазхойн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сих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бозабалийтар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Меттан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мехаллашца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цхьаьна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дайша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битина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г1иллакх-оьздангаллин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некъ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нийса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кхетор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цуьнца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даккхийтар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къона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чкъор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нохчаллех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декхар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хила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дезаш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х1оранна а.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Тахана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йиш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йовза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1амо,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Даймохк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buNone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овзуьйту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мехкан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мехаллаш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къам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культура. </a:t>
            </a:r>
          </a:p>
          <a:p>
            <a:pPr>
              <a:lnSpc>
                <a:spcPct val="10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кхетош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кхиорхошна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089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мехалла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7606"/>
            <a:ext cx="10515600" cy="46893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-Т1аьхьарчу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хенахь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ненан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маттах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хербевлларш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хаалуш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къомана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йуккъехь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безаш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волчунна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дагна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1аьткъаш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цхьаболу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кегирхой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ненан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а, дайн г1иллакхаш 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ледара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хууш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Цхьа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къам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вукхунах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къастош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дерг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иза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а, г1иллакхаш 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Уьш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а, г1иллакхаш а)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д1атесна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дуьтий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кхечу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къаьмнех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д1а 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ийна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бовр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нохчий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шайн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бийца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а, дай 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боцуш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Дала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лардойла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цунах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тайпа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киртиг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къомана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т1е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ца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х1оттийта,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1амо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беза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лардан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г1иллакхаш.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таро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йу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1аморехь, г1иллакхаш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довзийтарехь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халкъан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мехаллаш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йовзийтарехь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дика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кхиамаш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бахийта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4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6979"/>
            <a:ext cx="10515600" cy="10886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1алашонаш: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3833"/>
            <a:ext cx="10515600" cy="485313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-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нийса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а, хаза а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бийца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1амор;</a:t>
            </a:r>
          </a:p>
          <a:p>
            <a:pPr marL="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исторех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къоман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башхаллех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г1иллакхех, д1акъасто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йиш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йоцу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дакъа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хилар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довзийтар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къоман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истори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, культура 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1аморехь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синлаттам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хьомечу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Даймахке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сийлахьчу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матте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культуре,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халкъе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789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50627"/>
            <a:ext cx="10515600" cy="94006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г1ирсаш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4776"/>
            <a:ext cx="10515600" cy="4812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1.Хенан: проект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кхочушйаран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хенаш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09.01.2023-31.05.2023.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2.Хааман:интернет,  г1о-1амат, стела1ад, книга, газет,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суьртийн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альбом .</a:t>
            </a:r>
          </a:p>
          <a:p>
            <a:pPr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3.Хьекъалан:бераш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тобанашка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декъар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церан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синлаттаме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хьаьжжина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4.Адамаллин:кхетош-кхиорхой,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лакхарчу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тобанера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дай-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наной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.Материально-технически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ловзаран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г1ирсаш,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кехаташ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мукъаман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г1ирсаш,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суьрташ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компьютер.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тайпа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довзаран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исбаьхьалла-кхоллараллин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28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8739"/>
            <a:ext cx="10515600" cy="9553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Декъашхой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8299"/>
            <a:ext cx="10515600" cy="49486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лакхарчу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тобанера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кхетош-кхиорхой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дай-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наной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1алашонан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аудитори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Декъашхой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харжаран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принцип: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чулацам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хенашца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бог1уш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1алашонан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тоба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лакхара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декъашхойн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терахь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бер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хенаш:5-6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0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50627"/>
            <a:ext cx="10515600" cy="7369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кхочушйаран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этапаш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1003"/>
            <a:ext cx="10515600" cy="497596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i="1" u="sng" dirty="0" err="1">
                <a:latin typeface="Times New Roman" pitchFamily="18" charset="0"/>
                <a:cs typeface="Times New Roman" pitchFamily="18" charset="0"/>
              </a:rPr>
              <a:t>Кечамаллин</a:t>
            </a:r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i="1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коьчал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билгалйаккхар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хаьржинчу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коьчалца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берашца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кхетош-кхиорхошца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дай-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наношца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баран план х1оттор;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халкъан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каде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ловзарш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харжар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байташ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иллеш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туьйранаш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къастор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литература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харжар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буклеташ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йар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Республикин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Конституци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мероприяти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кечйар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занятина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конспект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х1оттор.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84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50627"/>
            <a:ext cx="10515600" cy="791570"/>
          </a:xfrm>
        </p:spPr>
        <p:txBody>
          <a:bodyPr>
            <a:noAutofit/>
          </a:bodyPr>
          <a:lstStyle/>
          <a:p>
            <a:pPr algn="ctr"/>
            <a:r>
              <a:rPr lang="ru-RU" sz="2000" b="1" i="1" u="sng" dirty="0" err="1">
                <a:latin typeface="Times New Roman" pitchFamily="18" charset="0"/>
                <a:cs typeface="Times New Roman" pitchFamily="18" charset="0"/>
              </a:rPr>
              <a:t>Коьрта</a:t>
            </a:r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err="1" smtClean="0"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2000" b="1" i="1" u="sng" dirty="0" smtClean="0">
                <a:latin typeface="Times New Roman" pitchFamily="18" charset="0"/>
                <a:cs typeface="Times New Roman" pitchFamily="18" charset="0"/>
              </a:rPr>
              <a:t> план </a:t>
            </a:r>
            <a:r>
              <a:rPr lang="ru-RU" sz="2000" b="1" i="1" u="sng" dirty="0" err="1" smtClean="0">
                <a:latin typeface="Times New Roman" pitchFamily="18" charset="0"/>
                <a:cs typeface="Times New Roman" pitchFamily="18" charset="0"/>
              </a:rPr>
              <a:t>кхочушйар</a:t>
            </a:r>
            <a:r>
              <a:rPr lang="ru-RU" sz="2000" b="1" i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u="sng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01503"/>
            <a:ext cx="10515600" cy="4572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  </a:t>
            </a:r>
            <a:r>
              <a:rPr lang="ru-RU" sz="1800" dirty="0" smtClean="0"/>
              <a:t>                                                    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д1абахьар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Январь-май                                  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Занятеш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дуьйладаларш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маттахь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д1адахьар.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                                            1.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Йиллина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«Сан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Даймохк-Нохчийчоь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2. «Сан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-сан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марзо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коьчална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байташ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1амор.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3.Кхетош-кхиорхошца Г1уллакхан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Бовза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                                          1.«Шира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туьйранаш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дешар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2.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Йиллина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Доьзал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3.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дай-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Бекалахь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4.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маь1иг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кечйар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«Сан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Нохчийчоь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                                                1. 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2. 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каде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ловзарш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1амор.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5693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82388"/>
            <a:ext cx="10515600" cy="54945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                            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мотт-аганан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1амор.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Суьртийн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гайтам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туьйранийн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декъашхой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3.Къамел дар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                                                  1.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2.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х1оттор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сатийсам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65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791</Words>
  <Application>Microsoft Office PowerPoint</Application>
  <PresentationFormat>Широкоэкранный</PresentationFormat>
  <Paragraphs>87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Проектан коьчал: «Ненан мотт-халкъан хазна»</vt:lpstr>
      <vt:lpstr>Проектан боцца чулацам </vt:lpstr>
      <vt:lpstr> Проектан мехалла </vt:lpstr>
      <vt:lpstr>1алашонаш: </vt:lpstr>
      <vt:lpstr>Проектан г1ирсаш </vt:lpstr>
      <vt:lpstr>Декъашхой: </vt:lpstr>
      <vt:lpstr>Проект кхочушйаран этапаш  </vt:lpstr>
      <vt:lpstr>Коьрта : проектан план кхочушйар </vt:lpstr>
      <vt:lpstr>Презентация PowerPoint</vt:lpstr>
      <vt:lpstr> Чаккхенан: </vt:lpstr>
      <vt:lpstr>Проектан план кхочушйар Йиллина къамел кхиоран заняти «Сан Даймохк – Нохчийчоь»    </vt:lpstr>
      <vt:lpstr>«Сан мотт-сан марзо» коьчална байташ 1амор</vt:lpstr>
      <vt:lpstr>Кхетош-кхиорхошца г1уллакхан ловзар  «Бовза беза ненан мотт»</vt:lpstr>
      <vt:lpstr>Проект кхочушйаран мероприятеш д1аг1уш йу.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Проектан коьчал: </dc:title>
  <dc:creator>Windows 10</dc:creator>
  <cp:lastModifiedBy>1</cp:lastModifiedBy>
  <cp:revision>42</cp:revision>
  <dcterms:created xsi:type="dcterms:W3CDTF">2023-02-05T11:29:12Z</dcterms:created>
  <dcterms:modified xsi:type="dcterms:W3CDTF">2023-02-06T15:02:28Z</dcterms:modified>
</cp:coreProperties>
</file>