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63" autoAdjust="0"/>
    <p:restoredTop sz="94660"/>
  </p:normalViewPr>
  <p:slideViewPr>
    <p:cSldViewPr>
      <p:cViewPr varScale="1">
        <p:scale>
          <a:sx n="84" d="100"/>
          <a:sy n="84" d="100"/>
        </p:scale>
        <p:origin x="-146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3139" y="-5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E7BF-DA50-4E28-BB39-FB5BAF5681F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5D1E1-8BD4-49B6-910D-56B065C251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6096C3-6A4D-4876-87F4-B5D7EEAF7B0A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4BAEB5-4402-42A6-85DC-A7F453EE9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blackWhite">
          <a:xfrm>
            <a:off x="642910" y="3857628"/>
            <a:ext cx="7715304" cy="235381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«Детский сад №11 «Нана»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г.Гудермес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Гудермесского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6984776" cy="1440159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23" b="19772"/>
          <a:stretch/>
        </p:blipFill>
        <p:spPr bwMode="auto">
          <a:xfrm>
            <a:off x="1500167" y="332655"/>
            <a:ext cx="6223806" cy="332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850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14290"/>
            <a:ext cx="5534925" cy="154939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с педагогами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3914"/>
            <a:ext cx="4824536" cy="4183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93" t="965" b="-965"/>
          <a:stretch/>
        </p:blipFill>
        <p:spPr bwMode="auto">
          <a:xfrm>
            <a:off x="5580112" y="571480"/>
            <a:ext cx="3240360" cy="5429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88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28792" cy="7920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Достижения и награды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464496" cy="5394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4587" b="7433"/>
          <a:stretch>
            <a:fillRect/>
          </a:stretch>
        </p:blipFill>
        <p:spPr bwMode="auto">
          <a:xfrm>
            <a:off x="5286380" y="1285859"/>
            <a:ext cx="3286148" cy="513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562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596" y="1928802"/>
            <a:ext cx="8286808" cy="284894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800" b="1" i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6600" b="1" i="1" dirty="0" smtClean="0">
                <a:latin typeface="Monotype Corsiva" pitchFamily="66" charset="0"/>
              </a:rPr>
              <a:t>    Спасибо за внимание!</a:t>
            </a:r>
            <a:endParaRPr lang="ru-RU" sz="6600" b="1" i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8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643998" cy="1357314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кредо: « Любить, творить, пробовать, искать и развиваться вместе с детьми»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635375" y="428625"/>
            <a:ext cx="5508625" cy="3457575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Общие сведения: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ФИО: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Сагадуева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Фатима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Арбиевна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endParaRPr lang="ru-RU" sz="2400" b="1" u="sng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№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 «Нана»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Должность: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29.05.1990г.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ru-RU" sz="24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работы: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  <p:pic>
        <p:nvPicPr>
          <p:cNvPr id="4098" name="Picture 2" descr="C:\Desktop\IMG-20200202-WA0197.jpg"/>
          <p:cNvPicPr>
            <a:picLocks noChangeAspect="1" noChangeArrowheads="1"/>
          </p:cNvPicPr>
          <p:nvPr/>
        </p:nvPicPr>
        <p:blipFill>
          <a:blip r:embed="rId2">
            <a:lum bright="10000" contrast="-10000"/>
          </a:blip>
          <a:srcRect t="15942" r="4590"/>
          <a:stretch>
            <a:fillRect/>
          </a:stretch>
        </p:blipFill>
        <p:spPr bwMode="auto">
          <a:xfrm>
            <a:off x="214282" y="1142984"/>
            <a:ext cx="335758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232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429000"/>
            <a:ext cx="7304599" cy="2007096"/>
          </a:xfrm>
        </p:spPr>
        <p:txBody>
          <a:bodyPr/>
          <a:lstStyle/>
          <a:p>
            <a:r>
              <a:rPr lang="ru-RU" dirty="0" smtClean="0"/>
              <a:t>Фото диплома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2844" y="285728"/>
            <a:ext cx="7215238" cy="2214578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Образование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среднее профессиональное,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2010 году окончила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Гудермесский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педагогический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колледж по специальности: 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«Преподавание в начальных классах»</a:t>
            </a: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l="3633" r="12818"/>
          <a:stretch>
            <a:fillRect/>
          </a:stretch>
        </p:blipFill>
        <p:spPr bwMode="auto">
          <a:xfrm>
            <a:off x="2071670" y="2071678"/>
            <a:ext cx="6888729" cy="464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473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7158" y="142852"/>
            <a:ext cx="8643998" cy="40633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о повышении квалификации</a:t>
            </a:r>
          </a:p>
          <a:p>
            <a:pPr marL="45720" indent="0"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дополнительной профессиональной программе «Методическое обеспечение и сопровождение дошкольного образования в условиях реализации ФГОС ДО» 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l="888" r="11909"/>
          <a:stretch>
            <a:fillRect/>
          </a:stretch>
        </p:blipFill>
        <p:spPr bwMode="auto">
          <a:xfrm>
            <a:off x="928662" y="1857364"/>
            <a:ext cx="7358114" cy="475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34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596" y="285728"/>
            <a:ext cx="8286808" cy="2428892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работе районного методического объединения воспитателей: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МБДОУ «Детский сад №4 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Беркат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тему :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как средство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эколого-эстетического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дошкольников»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«Экологические опыты с дошкольниками»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928934"/>
            <a:ext cx="6008561" cy="3379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04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2844" y="214290"/>
            <a:ext cx="5286412" cy="3844791"/>
          </a:xfrm>
        </p:spPr>
        <p:txBody>
          <a:bodyPr/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Доклад на тему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«Экспериментальная деятельность дошкольников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природными материалами»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702" t="-398" r="15184" b="398"/>
          <a:stretch/>
        </p:blipFill>
        <p:spPr bwMode="auto">
          <a:xfrm>
            <a:off x="5500694" y="857232"/>
            <a:ext cx="3422783" cy="5072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928802"/>
            <a:ext cx="5087888" cy="4002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232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1472" y="428604"/>
            <a:ext cx="8215370" cy="377763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marL="45720" indent="0" algn="ctr">
              <a:buNone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Консультация: «Метод проектов в ДОУ как способ развития познавательных интересов детей»</a:t>
            </a:r>
          </a:p>
          <a:p>
            <a:pPr marL="4572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2" t="25205" r="392" b="17546"/>
          <a:stretch/>
        </p:blipFill>
        <p:spPr bwMode="auto">
          <a:xfrm>
            <a:off x="1000100" y="2214554"/>
            <a:ext cx="7452103" cy="407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093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2844" y="260648"/>
            <a:ext cx="8858312" cy="145384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Консультация с родителями на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тему:</a:t>
            </a:r>
          </a:p>
          <a:p>
            <a:pPr marL="4572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«Особенности эмоционального развития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                        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3-х до 4-х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85" t="-1466" r="-13985" b="1466"/>
          <a:stretch/>
        </p:blipFill>
        <p:spPr bwMode="auto">
          <a:xfrm>
            <a:off x="1357289" y="1714488"/>
            <a:ext cx="7577795" cy="4519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90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1" y="332656"/>
            <a:ext cx="7102915" cy="1008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Родительские собрания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598858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655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389</TotalTime>
  <Words>212</Words>
  <Application>Microsoft Office PowerPoint</Application>
  <PresentationFormat>Экран (4:3)</PresentationFormat>
  <Paragraphs>32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       </vt:lpstr>
      <vt:lpstr>Мое педагогическое кредо: « Любить, творить, пробовать, искать и развиваться вместе с детьми» </vt:lpstr>
      <vt:lpstr>Фото диплома</vt:lpstr>
      <vt:lpstr>Слайд 4</vt:lpstr>
      <vt:lpstr>Слайд 5</vt:lpstr>
      <vt:lpstr>Слайд 6</vt:lpstr>
      <vt:lpstr>Слайд 7</vt:lpstr>
      <vt:lpstr>Слайд 8</vt:lpstr>
      <vt:lpstr>Родительские собрания</vt:lpstr>
      <vt:lpstr>Работа с педагогами</vt:lpstr>
      <vt:lpstr>Достижения и награды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Сагадуева    Фатима Арбиевна</dc:title>
  <dc:creator>Пользователь Windows</dc:creator>
  <cp:lastModifiedBy>1</cp:lastModifiedBy>
  <cp:revision>22</cp:revision>
  <dcterms:created xsi:type="dcterms:W3CDTF">2020-02-02T10:37:11Z</dcterms:created>
  <dcterms:modified xsi:type="dcterms:W3CDTF">2020-02-02T18:09:28Z</dcterms:modified>
</cp:coreProperties>
</file>