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88324" autoAdjust="0"/>
  </p:normalViewPr>
  <p:slideViewPr>
    <p:cSldViewPr>
      <p:cViewPr varScale="1">
        <p:scale>
          <a:sx n="71" d="100"/>
          <a:sy n="71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ГУЬМСАН МУНИЦИПАЛЬНИ К1ОШТАН ШКОЛАЛ ХЬАЛХАРА ДЕШАРАН УРХАЛЛА»</a:t>
            </a:r>
          </a:p>
          <a:p>
            <a:pPr marL="0" indent="0" algn="ctr">
              <a:buNone/>
            </a:pP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школал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дешаран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Гуьмсан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к1оштан Гуьмсе-г1алин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Берийн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беш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11 «Нана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4797152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Кечйинарг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хьехархо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Селимбаева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Хедижат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Магамедовна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6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704856" cy="525658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Дуьненан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пачхьалкхашна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йуккъерчу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т1амехь,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цхьаболу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кхиберш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вахчавелира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оьрсийн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махкахь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дерриге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дуьненан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долчу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чолхечу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1иттадаларийн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хьолах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волавелира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чохь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к1орггера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кхоллаелира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«Росси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эшайайта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йеза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кхечу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мехкашка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Россехь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урхалла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хийца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д1адаккха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Дерриге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дан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Къилбаседа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халкъаш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аьлча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халкъаш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дацоран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1азапан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урхаллина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к1елхьара парг1атдахарна».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т1ом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сийлаллин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Георгин орден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елла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доьалг1ачу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даржан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8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5"/>
            <a:ext cx="7560840" cy="49685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Т1акха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полкехь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болчарех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ваьлла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ондда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сацам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оьрсийн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вохорний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цуьнан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къизаллин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урхалла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д1адаккхарний,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къомана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лаамехь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дозуш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доцуш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хилар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лахарний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т1ехьажийна болу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жигара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къийсам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х1инца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дуьйна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д1аболо.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 а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56084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Акхачу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урхаллина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к1елхьара д1аелира.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 – чу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полкера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стаг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шайца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Дохтукаев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волуш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говраш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эца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боьлху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Полтава г1ала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бахара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тобанна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коьртехь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вара Исаев 1абдурахьман.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г1алахь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меттигерчу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бахархойн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тайпа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г1аттам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дуьхьал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5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560840" cy="52174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г1аттамо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дуккха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х1умнаш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довзийтира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т1емалошна,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уьш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цигара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сихха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бухабаьхкира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йолчу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метте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Цига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д1акхоччушехь,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цуьнца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бахана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хилларш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лийцира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уьш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1едална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дуьхьал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тоьпаш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тухуш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кхайкхира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Делан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къинхетам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Пачхьалкхан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лена А-М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Кужуевс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г1оьно 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пхи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стаг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верах к1елхьара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ваьккхира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8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632848" cy="52894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Т1аккха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Х.Дохтукаевн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цуьнан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накъостийн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таро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цигара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бевдда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кхечахьа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т1аьхьа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дукха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йалале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т1ех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йоккхачу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2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урхаллера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д1авелира, д1аделира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оьрсийн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урхалла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Акхачу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т1емалоша 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аьлча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кхечара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жигара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дакъа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лецира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1едал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дохорехьа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капитализман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д1ах1оттам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бохорехьа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махкахь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демократически д1ах1отттам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вовшахтохарехьа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парг1ато,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лаамехь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урхалла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хиларехьа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латточу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къийсамехь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16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88832" cy="543346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кеппара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йоза-дешар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селхана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ахархой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ткъа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тахана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б1аьхой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империализман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мостаг1ий,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патриоташ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д1ах1иттира. 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Бакъду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кхоллаелла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йолу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йолу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йуьйхира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кхоллаелира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В.И.Ленина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вовшахтоьхна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1едалан правительство,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НЭП  д1а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кхайкхира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0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488832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бакъдолчух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оьцуш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Даймахка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бухабаьхкира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Акхачу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полкехь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вайнах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т1ехь.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Гуьмсен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А.Исаев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коьртехь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волуш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вовшахтуьйхира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лаамехь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йолу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пачхьалкх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(область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республика)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вовшахтохарехьа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къийсам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латтош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Шерипов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Асламбекан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эскарна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йукъа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йоьдуш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йолу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б1аьхойн отряд (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8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704856" cy="52174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 – чу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аьхка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хууш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парг1атонехьа болу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хьашархьама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йуха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бохорхьама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г1алаг1азакхийн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эпсара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Г.Бичераховс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вовшахтуьйхира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г1алг1азакхийн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эскаран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дакъош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уьш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районашна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т1е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летийтира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г1араваьлла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вевзаш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Эльдарханов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Таштемиран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куьйгаллица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А.Шериповс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вовшахтоьхна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б1аьхойн г1оьнца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мостаг1ий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бохо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меттигаш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парг1атйаха.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056784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Вайнехан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дозуш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хиларехьа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парг1атонехьа,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лаамехь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хиларехь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жигара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къийсам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латтийначех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цхьаъ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Дохтукаев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шуьйра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вевзира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берриге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нохчашна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тахана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дарца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боккхачу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безамца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дагалоьцу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турпалхочун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оьздачу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стеган ц1е.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56084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Цуьнан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шийттачу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жигарчу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б1аьхойн 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берриге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жигара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къийсам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кхиамца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чекхбелира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Нохчийчоь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Г1алг1айчоь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лаамехь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йолу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областаш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ткъа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т1аьхьо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цхьааллин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д1ах1оьттира.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1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560839" cy="5615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Хийла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нохчех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схьабевлла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церан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кхоллам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хьекъале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кхетаме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ирсе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хиларехьара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шаьш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шайн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кхоош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къийсам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латтош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царех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цхьа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наггахь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берш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бевзаш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бац.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19" y="3356991"/>
            <a:ext cx="30243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72" y="3356991"/>
            <a:ext cx="248665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5" y="3387823"/>
            <a:ext cx="1940394" cy="263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728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2008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Билгалдаккха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1918-чу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Червленни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станица,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нохчашна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т1елеташ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болчу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г1алаг1азакхийн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салтех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эпсарех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Х.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Дохтукаевс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парг1атйаккхар. </a:t>
            </a:r>
          </a:p>
          <a:p>
            <a:pPr marL="0" indent="0" algn="ctr"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шеца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герзашца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кечвелла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сов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нохчо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волуш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30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488832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Х.Дохтукаевс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вовшахтуьйхира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1917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чекхдолуш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Дойкар-эвл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г1алаг1азакхаша д1алаьцначуьра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схьайаккхар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б1аьхойн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тобано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Дег1астанан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шахьар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йолу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Махачкала г1ала мостаг1ех парг1атйоккхуш а. 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долу г1уллакхаш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дуккха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дина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32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836712"/>
            <a:ext cx="6984776" cy="525658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октябрехь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1963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хедира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Хизиран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дахаран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некъ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Дала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гечдойла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цуна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халкъан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иэсехь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исторехь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Хизиран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къонах-турпалхочун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цкъа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йовр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йац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2" b="22700"/>
          <a:stretch/>
        </p:blipFill>
        <p:spPr>
          <a:xfrm>
            <a:off x="2941421" y="3140968"/>
            <a:ext cx="3189149" cy="339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876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2008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Хьовсарна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баркалла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32048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28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5531"/>
            <a:ext cx="3342746" cy="4532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98" y="1268760"/>
            <a:ext cx="4519464" cy="4519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0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056784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Цундела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вовзийта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паччахьан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1едал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долуш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дуьйна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велла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д1аваллалц,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ма-дарра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аьлча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вайнехан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халкъ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дозуш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хиларехьа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оьрсийн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паччахьан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цуьнан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векалийн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к1оршамечу,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адамаш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х1аллакдаран 1азапах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вайнах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парг1атбахарехьа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къийсам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латтийна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волу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Дохтукаев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9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4" t="17850" r="2244" b="26502"/>
          <a:stretch/>
        </p:blipFill>
        <p:spPr>
          <a:xfrm>
            <a:off x="2051720" y="620688"/>
            <a:ext cx="4824536" cy="581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43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787208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Бийцина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валлал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тамашена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кхоллам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стеган,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дахарехь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хийла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диканаш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цунна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йаккхий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халонаш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т1ех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даккхийчу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чолхечу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зерашкахула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екх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ваьлла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Дохтукаев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вина 1884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шарахь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Курчалойн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г1алахь,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къечу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ахархочун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Дохтукин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доьзалехь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4608512" cy="302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404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128792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Хизрин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 ваша Йанг1улби 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Товсолта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хьаьжой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Йанг1улбин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зиярт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Курчалойн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г1алахь.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2417352"/>
            <a:ext cx="504056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03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78720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диъ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кхаьчча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велла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хиллачу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Хизирс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дуккха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зераш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къонах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хилла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д1ах1оьттина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Йуьхьанца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шел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баккхийчу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вежаршца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цхьаьна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йуьртахь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ваьхна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бежанаш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лелош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йалташ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дуьйш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бошмаш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лелош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44" y="2957811"/>
            <a:ext cx="45365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99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147248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Дуьххьарлера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дуьненан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империалисический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т1ом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болабелча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Оьрсийн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паччахьан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урхалчин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буьйр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кхочушдеш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кхечу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мехкахойн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Акхачу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дивизин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полке б1аьхочун»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декхарш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кхочушдина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вара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43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927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ToMoC</dc:creator>
  <cp:lastModifiedBy>Windows 10</cp:lastModifiedBy>
  <cp:revision>55</cp:revision>
  <cp:lastPrinted>2025-01-28T10:19:17Z</cp:lastPrinted>
  <dcterms:created xsi:type="dcterms:W3CDTF">2023-12-19T10:49:27Z</dcterms:created>
  <dcterms:modified xsi:type="dcterms:W3CDTF">2025-01-28T10:43:37Z</dcterms:modified>
</cp:coreProperties>
</file>