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8" r:id="rId8"/>
    <p:sldId id="269" r:id="rId9"/>
    <p:sldId id="260" r:id="rId10"/>
    <p:sldId id="261" r:id="rId11"/>
    <p:sldId id="271" r:id="rId12"/>
    <p:sldId id="262" r:id="rId13"/>
    <p:sldId id="270" r:id="rId14"/>
    <p:sldId id="272" r:id="rId15"/>
    <p:sldId id="273" r:id="rId16"/>
    <p:sldId id="274" r:id="rId17"/>
    <p:sldId id="265" r:id="rId1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7kul.ru/kostyumy/otlichitelnye-cherty-chechenskogo-natsionalnogo-kostyum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642918"/>
            <a:ext cx="6786610" cy="1714513"/>
          </a:xfrm>
        </p:spPr>
        <p:txBody>
          <a:bodyPr>
            <a:norm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Приложени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Презентаци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духар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8" y="4929198"/>
            <a:ext cx="2143140" cy="2071702"/>
          </a:xfrm>
        </p:spPr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Кечйинарг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культуран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кхетош-кхиорхо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Гуьмсан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муниципальни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к1оштан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Гуьмсе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–Г1алин «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беш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№ 11 «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Нана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defRPr/>
            </a:pP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Селимбаева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Хедижат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Магамедовна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s://avatars.mds.yandex.net/get-altay/2006773/2a0000016c46f2b84d2043f17de708e38954/XX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214554"/>
            <a:ext cx="4525193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642918"/>
            <a:ext cx="7286676" cy="4995882"/>
          </a:xfrm>
        </p:spPr>
        <p:txBody>
          <a:bodyPr>
            <a:normAutofit/>
          </a:bodyPr>
          <a:lstStyle/>
          <a:p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Зударийн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коьрта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туьллучу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х1уманех дерг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аьлча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уьш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алссам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хилла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шипон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шола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йовлакх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чечакх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йолу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кортали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гуьлмаьнда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бой,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иштта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д1.кх.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Цхьа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шипон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йоцург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месаш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хьулйеш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техкина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уьш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Ширачу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заман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чохь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йо1а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вер-ваккхар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сацош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хилла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божаршна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йуккъехь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церан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когашка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кортали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кхоссарца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AppData\Local\Microsoft\Windows\INetCache\Content.Word\02-43-04-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357562"/>
            <a:ext cx="383708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785794"/>
            <a:ext cx="7715304" cy="53403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Духаре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хьожжий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хадош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хилла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х1етахь йоь1ан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сийлаллийн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мах.</a:t>
            </a:r>
          </a:p>
          <a:p>
            <a:pPr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ownloads\карттт.jpg"/>
          <p:cNvPicPr/>
          <p:nvPr/>
        </p:nvPicPr>
        <p:blipFill>
          <a:blip r:embed="rId2"/>
          <a:srcRect l="19407" b="-817"/>
          <a:stretch>
            <a:fillRect/>
          </a:stretch>
        </p:blipFill>
        <p:spPr bwMode="auto">
          <a:xfrm>
            <a:off x="1928794" y="1714488"/>
            <a:ext cx="5213891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857232"/>
            <a:ext cx="7500990" cy="52689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божарийн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барзакъ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Верта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чоа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башлакх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гӀовтал, кетар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маьхьсеш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кӀархаш, неӀар мачаш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пезагаш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холхазан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куй,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жа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уьнан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куй,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бухарин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куй,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мангалан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куй,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доьхка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sun9-55.userapi.com/sun9-81/impf/c855424/v855424867/8eb2f/vGDfvDbkzSk.jpg?size=604x604&amp;quality=96&amp;sign=bd336b4260e6e3761985479d9843987e&amp;type=albu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500306"/>
            <a:ext cx="4357718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857232"/>
            <a:ext cx="7500990" cy="52689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Духарца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кхечулла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соввала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г1ерташ 1едал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хилла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Нагахь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шен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йелахь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шен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лулахочун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накъостийн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йоцу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бедар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т1ейухар 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товш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хеташ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хилла.Амма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кегийнаш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шаьлтий-доьхкий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кхидолу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герзий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уггар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тоьлларг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нисдан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хьожуш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хилла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х1ора а.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Церан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мукъ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ботт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хилла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бустамашца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кечбина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C:\Users\админ\Desktop\QuickCollage\17-21-31-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786058"/>
            <a:ext cx="2601655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 descr="https://img-fotki.yandex.ru/get/4425/81807755.49/0_67ad0_a6b167dc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857496"/>
            <a:ext cx="4786314" cy="3169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857232"/>
            <a:ext cx="7000924" cy="4781568"/>
          </a:xfrm>
        </p:spPr>
        <p:txBody>
          <a:bodyPr>
            <a:normAutofit/>
          </a:bodyPr>
          <a:lstStyle/>
          <a:p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Кегийчу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цхьаьннан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йоцу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бедар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вукхуьнга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луш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1едал а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хилла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шайх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цхьаъ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йо1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хийисте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воьдуш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ownloads\16447косс.jpg"/>
          <p:cNvPicPr/>
          <p:nvPr/>
        </p:nvPicPr>
        <p:blipFill>
          <a:blip r:embed="rId2"/>
          <a:srcRect t="8229"/>
          <a:stretch>
            <a:fillRect/>
          </a:stretch>
        </p:blipFill>
        <p:spPr bwMode="auto">
          <a:xfrm>
            <a:off x="2285984" y="2143116"/>
            <a:ext cx="428628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642918"/>
            <a:ext cx="7072362" cy="5483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Чаккхе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Презентацин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таро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йу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школазхошна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духар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1адаташ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довзийта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культура 1аморехь г1о дан.</a:t>
            </a: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esktop\QuickCollage\17-25-15-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643182"/>
            <a:ext cx="421484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857232"/>
            <a:ext cx="7972452" cy="5268931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Лелийна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литература</a:t>
            </a: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1.Абдрахманова Ж.М.,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Джунаидов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С.С. «Сан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хазна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 -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учебно-методически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пособи, 2022.</a:t>
            </a: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https://fb.ru/article/290994/natsionalnyiy-kostyum-chechentsev-opisanie-istoriya-kultura-chechenskogo-naroda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https://7kul.ru/kostyumy/otlichitelnye-cherty-chechenskogo-natsionalnogo-kostyuma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http://almode.ru/prazdniki/svadba/25804-nacionalnaja-odezhda-chechencev-67-.html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642919"/>
            <a:ext cx="7429552" cy="2143139"/>
          </a:xfrm>
        </p:spPr>
        <p:txBody>
          <a:bodyPr/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Хьовсарна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баркалла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AppData\Local\Microsoft\Windows\INetCache\Content.Word\05-49-55-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85926"/>
            <a:ext cx="4668029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3"/>
            <a:ext cx="7786742" cy="928693"/>
          </a:xfrm>
        </p:spPr>
        <p:txBody>
          <a:bodyPr>
            <a:normAutofit/>
          </a:bodyPr>
          <a:lstStyle/>
          <a:p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Презентацин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мехалла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428736"/>
            <a:ext cx="7215238" cy="4643470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духар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коьрта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дакъа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культуран.Таханлерачу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дийнахь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уггаре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коьртаниг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вайн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ворх1е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дайшкахь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дуьйна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кхоллайелла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культура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йиц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йар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Х1ора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адмана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йовза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йеза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культура.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Къаьсттина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къахьега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деза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т1екхуьучу т1аьхьенна культура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йовзийтарехь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х1унда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аьлча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вайн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кхане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цаьргахь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йу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043890" cy="84615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1алашо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714488"/>
            <a:ext cx="7858180" cy="4411675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халкъан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духар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довзийтар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1аморан:берийн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ойла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культурана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т1ейахийтар.</a:t>
            </a:r>
          </a:p>
          <a:p>
            <a:pPr algn="ctr"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Кхетош-кхиоран:нохчийн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г1иллакхаш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довзийтар,уьш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лара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1амор.</a:t>
            </a:r>
          </a:p>
          <a:p>
            <a:pPr algn="ctr"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Кхиоран:-къамел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синлаттам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кхиор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642918"/>
            <a:ext cx="7429552" cy="5483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1ер-дахаран г1иллакхашна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йукъахь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даима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коьртачех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лерина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а,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къонахаша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шайн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лерринчу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тидамехь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латтийна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божарийн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а,зударийн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духар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оьзда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хилар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vladimir-city.ru/upload/iblock/124/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500306"/>
            <a:ext cx="5286412" cy="3567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85794"/>
            <a:ext cx="7572428" cy="5357850"/>
          </a:xfrm>
        </p:spPr>
        <p:txBody>
          <a:bodyPr/>
          <a:lstStyle/>
          <a:p>
            <a:pPr algn="ctr"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Духар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механа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деза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куьцана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хаза, кура хила </a:t>
            </a:r>
          </a:p>
          <a:p>
            <a:pPr algn="ctr"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деза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баьхна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халкъо.Тиша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делахь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а,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ц1ена,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оьзда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ламасташца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дог1уш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хила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деза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баьхна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s://kupi-tur.online/images/news/chechnj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1646" y="2677472"/>
            <a:ext cx="5208777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642918"/>
            <a:ext cx="7572428" cy="5483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Барзакъ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тӀехула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духу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духар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Зударийн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барзакъ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коч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кетар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зударийн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гӀовтал, гӀабали, пошмакхаш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кӀархаш, кортали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бой.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Духар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(коч,йоь1ан г1абали )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куьйгин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когийн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хьорканел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лекхара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дег1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гуш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а, т1елетта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йоцуш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дег1ана парг1ат 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лело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дезаш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хилла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долчу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йоь1ан,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зудчун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otvet.imgsmail.ru/download/50765b10a7092056e6887cbb316b8c5b_i-7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14554"/>
            <a:ext cx="3143272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s://ds04.infourok.ru/uploads/ex/0837/00142c76-0949dc52/2/img11.jpg"/>
          <p:cNvPicPr>
            <a:picLocks noChangeAspect="1" noChangeArrowheads="1"/>
          </p:cNvPicPr>
          <p:nvPr/>
        </p:nvPicPr>
        <p:blipFill>
          <a:blip r:embed="rId3"/>
          <a:srcRect l="44531" t="23958" r="39062" b="19791"/>
          <a:stretch>
            <a:fillRect/>
          </a:stretch>
        </p:blipFill>
        <p:spPr bwMode="auto">
          <a:xfrm>
            <a:off x="1285852" y="2285992"/>
            <a:ext cx="1857388" cy="4011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500042"/>
            <a:ext cx="7786742" cy="56261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Ширачу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заманахь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мехкарийн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корталин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т1ехь а, г1абалин т1ехь 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хуьлуш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хилла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ма1аш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санна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хьаьвзина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бустамаш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къегинчу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тайнашца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тегна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беттаса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а.</a:t>
            </a:r>
          </a:p>
          <a:p>
            <a:pPr algn="ctr"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esktop\QuickCollage\16-59-18-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143116"/>
            <a:ext cx="3429024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42918"/>
            <a:ext cx="7929618" cy="5483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Маре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йахаза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йолчу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йоь1а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доьхка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лелош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хилла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г1одайукъах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дихкина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иштта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к1удалца 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къастош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хилла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йо1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маре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йахана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йу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йа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йахаза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йу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esktop\QuickCollage\17-07-07-1645177275_68-klublady-ru-p-obraz-natsionalnaya-odezhda-chechentsev-fo-76.jpg"/>
          <p:cNvPicPr/>
          <p:nvPr/>
        </p:nvPicPr>
        <p:blipFill>
          <a:blip r:embed="rId2"/>
          <a:srcRect l="31918"/>
          <a:stretch>
            <a:fillRect/>
          </a:stretch>
        </p:blipFill>
        <p:spPr bwMode="auto">
          <a:xfrm>
            <a:off x="2285984" y="2143116"/>
            <a:ext cx="435771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642918"/>
            <a:ext cx="7901014" cy="5483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Г1абали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ловзарга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охьахууш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маре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нускал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новкъадаккха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замошца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йоьдуш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йуьйхина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маре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йахаза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йолчу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йо1а.Нускалара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йаьлча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маьрйишина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д1айелла.</a:t>
            </a:r>
          </a:p>
          <a:p>
            <a:pPr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ownloads\нев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857496"/>
            <a:ext cx="335739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i11.fotocdn.net/s105/73586375888a6232/user_m/227498005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857496"/>
            <a:ext cx="339810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399</Words>
  <Application>Microsoft Office PowerPoint</Application>
  <PresentationFormat>Экран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Приложени 2 Презентаци «Нохчийн къоман духар»</vt:lpstr>
      <vt:lpstr>Презентацин мехалла</vt:lpstr>
      <vt:lpstr>1алашо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Хьовсарна баркалла!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ToMoC</dc:creator>
  <cp:lastModifiedBy>1</cp:lastModifiedBy>
  <cp:revision>56</cp:revision>
  <dcterms:created xsi:type="dcterms:W3CDTF">2022-04-14T10:08:54Z</dcterms:created>
  <dcterms:modified xsi:type="dcterms:W3CDTF">2009-01-01T01:17:58Z</dcterms:modified>
</cp:coreProperties>
</file>